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3.xml" ContentType="application/vnd.openxmlformats-officedocument.theme+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theme/theme4.xml" ContentType="application/vnd.openxmlformats-officedocument.theme+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theme/theme5.xml" ContentType="application/vnd.openxmlformats-officedocument.theme+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theme/theme6.xml" ContentType="application/vnd.openxmlformats-officedocument.theme+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theme/theme7.xml" ContentType="application/vnd.openxmlformats-officedocument.theme+xml"/>
  <Override PartName="/ppt/slideLayouts/slideLayout43.xml" ContentType="application/vnd.openxmlformats-officedocument.presentationml.slideLayout+xml"/>
  <Override PartName="/ppt/theme/theme8.xml" ContentType="application/vnd.openxmlformats-officedocument.theme+xml"/>
  <Override PartName="/ppt/theme/theme9.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770" r:id="rId1"/>
    <p:sldMasterId id="2147483673" r:id="rId2"/>
    <p:sldMasterId id="2147483734" r:id="rId3"/>
    <p:sldMasterId id="2147483758" r:id="rId4"/>
    <p:sldMasterId id="2147483746" r:id="rId5"/>
    <p:sldMasterId id="2147483698" r:id="rId6"/>
    <p:sldMasterId id="2147483705" r:id="rId7"/>
    <p:sldMasterId id="2147483773" r:id="rId8"/>
  </p:sldMasterIdLst>
  <p:notesMasterIdLst>
    <p:notesMasterId r:id="rId12"/>
  </p:notesMasterIdLst>
  <p:sldIdLst>
    <p:sldId id="256" r:id="rId9"/>
    <p:sldId id="265" r:id="rId10"/>
    <p:sldId id="261" r:id="rId11"/>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95E16"/>
    <a:srgbClr val="5F88BC"/>
    <a:srgbClr val="00326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43" autoAdjust="0"/>
    <p:restoredTop sz="94660"/>
  </p:normalViewPr>
  <p:slideViewPr>
    <p:cSldViewPr snapToGrid="0">
      <p:cViewPr varScale="1">
        <p:scale>
          <a:sx n="114" d="100"/>
          <a:sy n="114" d="100"/>
        </p:scale>
        <p:origin x="474" y="84"/>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Master" Target="slideMasters/slideMaster8.xml"/><Relationship Id="rId13" Type="http://schemas.openxmlformats.org/officeDocument/2006/relationships/presProps" Target="presProps.xml"/><Relationship Id="rId3" Type="http://schemas.openxmlformats.org/officeDocument/2006/relationships/slideMaster" Target="slideMasters/slideMaster3.xml"/><Relationship Id="rId7" Type="http://schemas.openxmlformats.org/officeDocument/2006/relationships/slideMaster" Target="slideMasters/slideMaster7.xml"/><Relationship Id="rId12"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slide" Target="slides/slide3.xml"/><Relationship Id="rId5" Type="http://schemas.openxmlformats.org/officeDocument/2006/relationships/slideMaster" Target="slideMasters/slideMaster5.xml"/><Relationship Id="rId15" Type="http://schemas.openxmlformats.org/officeDocument/2006/relationships/theme" Target="theme/theme1.xml"/><Relationship Id="rId10" Type="http://schemas.openxmlformats.org/officeDocument/2006/relationships/slide" Target="slides/slide2.xml"/><Relationship Id="rId4" Type="http://schemas.openxmlformats.org/officeDocument/2006/relationships/slideMaster" Target="slideMasters/slideMaster4.xml"/><Relationship Id="rId9" Type="http://schemas.openxmlformats.org/officeDocument/2006/relationships/slide" Target="slides/slide1.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9.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C561E669-6BB3-4367-9DC7-2C249F258D27}" type="datetimeFigureOut">
              <a:rPr lang="en-US" smtClean="0"/>
              <a:t>10/5/2021</a:t>
            </a:fld>
            <a:endParaRPr lang="en-US"/>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8926F49F-3B2C-4793-9964-4F50EC53B461}" type="slidenum">
              <a:rPr lang="en-US" smtClean="0"/>
              <a:t>‹#›</a:t>
            </a:fld>
            <a:endParaRPr lang="en-US"/>
          </a:p>
        </p:txBody>
      </p:sp>
    </p:spTree>
    <p:extLst>
      <p:ext uri="{BB962C8B-B14F-4D97-AF65-F5344CB8AC3E}">
        <p14:creationId xmlns:p14="http://schemas.microsoft.com/office/powerpoint/2010/main" val="272778118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838200" y="4984524"/>
            <a:ext cx="9144000" cy="724429"/>
          </a:xfrm>
          <a:prstGeom prst="rect">
            <a:avLst/>
          </a:prstGeom>
        </p:spPr>
        <p:txBody>
          <a:bodyPr anchor="b">
            <a:normAutofit/>
          </a:bodyPr>
          <a:lstStyle>
            <a:lvl1pPr algn="l">
              <a:defRPr sz="3200" b="1">
                <a:solidFill>
                  <a:schemeClr val="bg1"/>
                </a:solidFill>
                <a:latin typeface="Arial" panose="020B0604020202020204" pitchFamily="34" charset="0"/>
                <a:cs typeface="Arial" panose="020B0604020202020204" pitchFamily="34" charset="0"/>
              </a:defRPr>
            </a:lvl1pPr>
          </a:lstStyle>
          <a:p>
            <a:r>
              <a:rPr lang="en-US"/>
              <a:t>Click to edit Master title style</a:t>
            </a:r>
            <a:endParaRPr lang="en-US" dirty="0"/>
          </a:p>
        </p:txBody>
      </p:sp>
      <p:sp>
        <p:nvSpPr>
          <p:cNvPr id="3" name="Subtitle 2"/>
          <p:cNvSpPr>
            <a:spLocks noGrp="1"/>
          </p:cNvSpPr>
          <p:nvPr>
            <p:ph type="subTitle" idx="1"/>
          </p:nvPr>
        </p:nvSpPr>
        <p:spPr>
          <a:xfrm>
            <a:off x="838200" y="5801029"/>
            <a:ext cx="9144000" cy="1655762"/>
          </a:xfrm>
          <a:prstGeom prst="rect">
            <a:avLst/>
          </a:prstGeom>
        </p:spPr>
        <p:txBody>
          <a:bodyPr/>
          <a:lstStyle>
            <a:lvl1pPr marL="0" indent="0" algn="l">
              <a:buNone/>
              <a:defRPr sz="2400">
                <a:solidFill>
                  <a:schemeClr val="bg1"/>
                </a:solidFill>
                <a:latin typeface="Arial" panose="020B0604020202020204" pitchFamily="34" charset="0"/>
                <a:cs typeface="Arial" panose="020B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4" name="Date Placeholder 3"/>
          <p:cNvSpPr>
            <a:spLocks noGrp="1"/>
          </p:cNvSpPr>
          <p:nvPr>
            <p:ph type="dt" sz="half" idx="10"/>
          </p:nvPr>
        </p:nvSpPr>
        <p:spPr>
          <a:xfrm>
            <a:off x="838200" y="6356350"/>
            <a:ext cx="2743200" cy="365125"/>
          </a:xfrm>
          <a:prstGeom prst="rect">
            <a:avLst/>
          </a:prstGeom>
        </p:spPr>
        <p:txBody>
          <a:bodyPr/>
          <a:lstStyle/>
          <a:p>
            <a:endParaRPr lang="en-US" dirty="0">
              <a:solidFill>
                <a:prstClr val="black">
                  <a:tint val="75000"/>
                </a:prstClr>
              </a:solidFill>
            </a:endParaRPr>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a:xfrm>
            <a:off x="8610600" y="6356350"/>
            <a:ext cx="2743200" cy="365125"/>
          </a:xfrm>
          <a:prstGeom prst="rect">
            <a:avLst/>
          </a:prstGeom>
        </p:spPr>
        <p:txBody>
          <a:bodyPr/>
          <a:lstStyle/>
          <a:p>
            <a:fld id="{8A0756CE-AC80-47B3-9DCD-2573D0972A4C}"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225923079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dirty="0"/>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649FCC96-356F-4407-A11B-DA6FECE779B1}" type="datetimeFigureOut">
              <a:rPr lang="en-US" smtClean="0"/>
              <a:t>10/5/2021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82EF082-652C-4EBA-8D04-000BE7249BBB}" type="slidenum">
              <a:rPr lang="en-US" smtClean="0"/>
              <a:t>‹#›</a:t>
            </a:fld>
            <a:endParaRPr lang="en-US"/>
          </a:p>
        </p:txBody>
      </p:sp>
    </p:spTree>
    <p:extLst>
      <p:ext uri="{BB962C8B-B14F-4D97-AF65-F5344CB8AC3E}">
        <p14:creationId xmlns:p14="http://schemas.microsoft.com/office/powerpoint/2010/main" val="138390256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Date Placeholder 2"/>
          <p:cNvSpPr>
            <a:spLocks noGrp="1"/>
          </p:cNvSpPr>
          <p:nvPr>
            <p:ph type="dt" sz="half" idx="10"/>
          </p:nvPr>
        </p:nvSpPr>
        <p:spPr/>
        <p:txBody>
          <a:bodyPr/>
          <a:lstStyle/>
          <a:p>
            <a:fld id="{649FCC96-356F-4407-A11B-DA6FECE779B1}" type="datetimeFigureOut">
              <a:rPr lang="en-US" smtClean="0"/>
              <a:t>10/5/2021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82EF082-652C-4EBA-8D04-000BE7249BBB}" type="slidenum">
              <a:rPr lang="en-US" smtClean="0"/>
              <a:t>‹#›</a:t>
            </a:fld>
            <a:endParaRPr lang="en-US"/>
          </a:p>
        </p:txBody>
      </p:sp>
    </p:spTree>
    <p:extLst>
      <p:ext uri="{BB962C8B-B14F-4D97-AF65-F5344CB8AC3E}">
        <p14:creationId xmlns:p14="http://schemas.microsoft.com/office/powerpoint/2010/main" val="305061811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49FCC96-356F-4407-A11B-DA6FECE779B1}" type="datetimeFigureOut">
              <a:rPr lang="en-US" smtClean="0"/>
              <a:t>10/5/2021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82EF082-652C-4EBA-8D04-000BE7249BBB}" type="slidenum">
              <a:rPr lang="en-US" smtClean="0"/>
              <a:t>‹#›</a:t>
            </a:fld>
            <a:endParaRPr lang="en-US"/>
          </a:p>
        </p:txBody>
      </p:sp>
    </p:spTree>
    <p:extLst>
      <p:ext uri="{BB962C8B-B14F-4D97-AF65-F5344CB8AC3E}">
        <p14:creationId xmlns:p14="http://schemas.microsoft.com/office/powerpoint/2010/main" val="384304275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649FCC96-356F-4407-A11B-DA6FECE779B1}" type="datetimeFigureOut">
              <a:rPr lang="en-US" smtClean="0"/>
              <a:t>10/5/2021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82EF082-652C-4EBA-8D04-000BE7249BBB}" type="slidenum">
              <a:rPr lang="en-US" smtClean="0"/>
              <a:t>‹#›</a:t>
            </a:fld>
            <a:endParaRPr lang="en-US"/>
          </a:p>
        </p:txBody>
      </p:sp>
    </p:spTree>
    <p:extLst>
      <p:ext uri="{BB962C8B-B14F-4D97-AF65-F5344CB8AC3E}">
        <p14:creationId xmlns:p14="http://schemas.microsoft.com/office/powerpoint/2010/main" val="233418464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649FCC96-356F-4407-A11B-DA6FECE779B1}" type="datetimeFigureOut">
              <a:rPr lang="en-US" smtClean="0"/>
              <a:t>10/5/2021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82EF082-652C-4EBA-8D04-000BE7249BBB}" type="slidenum">
              <a:rPr lang="en-US" smtClean="0"/>
              <a:t>‹#›</a:t>
            </a:fld>
            <a:endParaRPr lang="en-US"/>
          </a:p>
        </p:txBody>
      </p:sp>
    </p:spTree>
    <p:extLst>
      <p:ext uri="{BB962C8B-B14F-4D97-AF65-F5344CB8AC3E}">
        <p14:creationId xmlns:p14="http://schemas.microsoft.com/office/powerpoint/2010/main" val="362500016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49FCC96-356F-4407-A11B-DA6FECE779B1}" type="datetimeFigureOut">
              <a:rPr lang="en-US" smtClean="0"/>
              <a:t>10/5/2021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82EF082-652C-4EBA-8D04-000BE7249BBB}" type="slidenum">
              <a:rPr lang="en-US" smtClean="0"/>
              <a:t>‹#›</a:t>
            </a:fld>
            <a:endParaRPr lang="en-US"/>
          </a:p>
        </p:txBody>
      </p:sp>
    </p:spTree>
    <p:extLst>
      <p:ext uri="{BB962C8B-B14F-4D97-AF65-F5344CB8AC3E}">
        <p14:creationId xmlns:p14="http://schemas.microsoft.com/office/powerpoint/2010/main" val="133603642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49FCC96-356F-4407-A11B-DA6FECE779B1}" type="datetimeFigureOut">
              <a:rPr lang="en-US" smtClean="0"/>
              <a:t>10/5/2021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82EF082-652C-4EBA-8D04-000BE7249BBB}" type="slidenum">
              <a:rPr lang="en-US" smtClean="0"/>
              <a:t>‹#›</a:t>
            </a:fld>
            <a:endParaRPr lang="en-US"/>
          </a:p>
        </p:txBody>
      </p:sp>
    </p:spTree>
    <p:extLst>
      <p:ext uri="{BB962C8B-B14F-4D97-AF65-F5344CB8AC3E}">
        <p14:creationId xmlns:p14="http://schemas.microsoft.com/office/powerpoint/2010/main" val="240642751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a:prstGeom prst="rect">
            <a:avLst/>
          </a:prstGeom>
        </p:spPr>
        <p:txBody>
          <a:bodyPr anchor="b">
            <a:normAutofit/>
          </a:bodyPr>
          <a:lstStyle>
            <a:lvl1pPr algn="ctr">
              <a:defRPr sz="5400"/>
            </a:lvl1pPr>
          </a:lstStyle>
          <a:p>
            <a:r>
              <a:rPr lang="en-US" dirty="0"/>
              <a:t>Click to edit Master title style</a:t>
            </a:r>
          </a:p>
        </p:txBody>
      </p:sp>
      <p:sp>
        <p:nvSpPr>
          <p:cNvPr id="3" name="Subtitle 2"/>
          <p:cNvSpPr>
            <a:spLocks noGrp="1"/>
          </p:cNvSpPr>
          <p:nvPr>
            <p:ph type="subTitle" idx="1"/>
          </p:nvPr>
        </p:nvSpPr>
        <p:spPr>
          <a:xfrm>
            <a:off x="1524000" y="3602038"/>
            <a:ext cx="9144000" cy="1655762"/>
          </a:xfrm>
          <a:prstGeom prst="rect">
            <a:avLst/>
          </a:prstGeom>
        </p:spPr>
        <p:txBody>
          <a:bodyPr/>
          <a:lstStyle>
            <a:lvl1pPr marL="0" indent="0" algn="ctr">
              <a:buNone/>
              <a:defRPr sz="2400">
                <a:latin typeface="Arial" panose="020B0604020202020204" pitchFamily="34" charset="0"/>
                <a:cs typeface="Arial" panose="020B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4" name="Date Placeholder 3"/>
          <p:cNvSpPr>
            <a:spLocks noGrp="1"/>
          </p:cNvSpPr>
          <p:nvPr>
            <p:ph type="dt" sz="half" idx="10"/>
          </p:nvPr>
        </p:nvSpPr>
        <p:spPr/>
        <p:txBody>
          <a:bodyPr/>
          <a:lstStyle/>
          <a:p>
            <a:fld id="{C081F5DC-92D1-4E1E-A4DA-6B5E73D3228E}" type="datetimeFigureOut">
              <a:rPr lang="en-US" smtClean="0"/>
              <a:t>10/5/2021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99CC651-6E74-4084-8CE6-34009C0D314B}" type="slidenum">
              <a:rPr lang="en-US" smtClean="0"/>
              <a:t>‹#›</a:t>
            </a:fld>
            <a:endParaRPr lang="en-US"/>
          </a:p>
        </p:txBody>
      </p:sp>
    </p:spTree>
    <p:extLst>
      <p:ext uri="{BB962C8B-B14F-4D97-AF65-F5344CB8AC3E}">
        <p14:creationId xmlns:p14="http://schemas.microsoft.com/office/powerpoint/2010/main" val="362813866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1325563"/>
          </a:xfrm>
          <a:prstGeom prst="rect">
            <a:avLst/>
          </a:prstGeom>
        </p:spPr>
        <p:txBody>
          <a:bodyPr/>
          <a:lstStyle/>
          <a:p>
            <a:r>
              <a:rPr lang="en-US"/>
              <a:t>Click to edit Master title style</a:t>
            </a:r>
          </a:p>
        </p:txBody>
      </p:sp>
      <p:sp>
        <p:nvSpPr>
          <p:cNvPr id="3" name="Content Placeholder 2"/>
          <p:cNvSpPr>
            <a:spLocks noGrp="1"/>
          </p:cNvSpPr>
          <p:nvPr>
            <p:ph idx="1"/>
          </p:nvPr>
        </p:nvSpPr>
        <p:spPr>
          <a:xfrm>
            <a:off x="838200" y="1825625"/>
            <a:ext cx="10515600" cy="435133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081F5DC-92D1-4E1E-A4DA-6B5E73D3228E}" type="datetimeFigureOut">
              <a:rPr lang="en-US" smtClean="0"/>
              <a:t>10/5/2021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99CC651-6E74-4084-8CE6-34009C0D314B}" type="slidenum">
              <a:rPr lang="en-US" smtClean="0"/>
              <a:t>‹#›</a:t>
            </a:fld>
            <a:endParaRPr lang="en-US"/>
          </a:p>
        </p:txBody>
      </p:sp>
    </p:spTree>
    <p:extLst>
      <p:ext uri="{BB962C8B-B14F-4D97-AF65-F5344CB8AC3E}">
        <p14:creationId xmlns:p14="http://schemas.microsoft.com/office/powerpoint/2010/main" val="82223268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a:prstGeom prst="rect">
            <a:avLst/>
          </a:prstGeom>
        </p:spPr>
        <p:txBody>
          <a:bodyPr anchor="b">
            <a:normAutofit/>
          </a:bodyPr>
          <a:lstStyle>
            <a:lvl1pPr>
              <a:defRPr sz="5400"/>
            </a:lvl1pPr>
          </a:lstStyle>
          <a:p>
            <a:r>
              <a:rPr lang="en-US" dirty="0"/>
              <a:t>Click to edit Master title style</a:t>
            </a:r>
          </a:p>
        </p:txBody>
      </p:sp>
      <p:sp>
        <p:nvSpPr>
          <p:cNvPr id="3" name="Text Placeholder 2"/>
          <p:cNvSpPr>
            <a:spLocks noGrp="1"/>
          </p:cNvSpPr>
          <p:nvPr>
            <p:ph type="body" idx="1"/>
          </p:nvPr>
        </p:nvSpPr>
        <p:spPr>
          <a:xfrm>
            <a:off x="831850" y="4589463"/>
            <a:ext cx="10515600" cy="1500187"/>
          </a:xfrm>
          <a:prstGeom prst="rect">
            <a:avLst/>
          </a:prstGeom>
        </p:spPr>
        <p:txBody>
          <a:bodyPr/>
          <a:lstStyle>
            <a:lvl1pPr marL="0" indent="0">
              <a:buNone/>
              <a:defRPr sz="2400">
                <a:solidFill>
                  <a:schemeClr val="bg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Master text styles</a:t>
            </a:r>
          </a:p>
        </p:txBody>
      </p:sp>
      <p:sp>
        <p:nvSpPr>
          <p:cNvPr id="4" name="Date Placeholder 3"/>
          <p:cNvSpPr>
            <a:spLocks noGrp="1"/>
          </p:cNvSpPr>
          <p:nvPr>
            <p:ph type="dt" sz="half" idx="10"/>
          </p:nvPr>
        </p:nvSpPr>
        <p:spPr/>
        <p:txBody>
          <a:bodyPr/>
          <a:lstStyle/>
          <a:p>
            <a:fld id="{C081F5DC-92D1-4E1E-A4DA-6B5E73D3228E}" type="datetimeFigureOut">
              <a:rPr lang="en-US" smtClean="0"/>
              <a:t>10/5/2021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99CC651-6E74-4084-8CE6-34009C0D314B}" type="slidenum">
              <a:rPr lang="en-US" smtClean="0"/>
              <a:t>‹#›</a:t>
            </a:fld>
            <a:endParaRPr lang="en-US"/>
          </a:p>
        </p:txBody>
      </p:sp>
    </p:spTree>
    <p:extLst>
      <p:ext uri="{BB962C8B-B14F-4D97-AF65-F5344CB8AC3E}">
        <p14:creationId xmlns:p14="http://schemas.microsoft.com/office/powerpoint/2010/main" val="29863798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838200" y="6356350"/>
            <a:ext cx="2743200" cy="365125"/>
          </a:xfrm>
          <a:prstGeom prst="rect">
            <a:avLst/>
          </a:prstGeom>
        </p:spPr>
        <p:txBody>
          <a:bodyPr/>
          <a:lstStyle/>
          <a:p>
            <a:fld id="{0CB831A8-D3F1-405E-9948-48CDF59478F2}" type="datetimeFigureOut">
              <a:rPr lang="en-US" smtClean="0">
                <a:solidFill>
                  <a:prstClr val="black">
                    <a:tint val="75000"/>
                  </a:prstClr>
                </a:solidFill>
              </a:rPr>
              <a:pPr/>
              <a:t>10/5/2021</a:t>
            </a:fld>
            <a:endParaRPr lang="en-US" dirty="0">
              <a:solidFill>
                <a:prstClr val="black">
                  <a:tint val="75000"/>
                </a:prstClr>
              </a:solidFill>
            </a:endParaRPr>
          </a:p>
        </p:txBody>
      </p:sp>
      <p:sp>
        <p:nvSpPr>
          <p:cNvPr id="3" name="Footer Placeholder 2"/>
          <p:cNvSpPr>
            <a:spLocks noGrp="1"/>
          </p:cNvSpPr>
          <p:nvPr>
            <p:ph type="ftr" sz="quarter" idx="11"/>
          </p:nvPr>
        </p:nvSpPr>
        <p:spPr>
          <a:xfrm>
            <a:off x="4038600" y="6356350"/>
            <a:ext cx="4114800" cy="365125"/>
          </a:xfrm>
          <a:prstGeom prst="rect">
            <a:avLst/>
          </a:prstGeom>
        </p:spPr>
        <p:txBody>
          <a:bodyPr/>
          <a:lstStyle/>
          <a:p>
            <a:endParaRPr lang="en-US" dirty="0">
              <a:solidFill>
                <a:prstClr val="black">
                  <a:tint val="75000"/>
                </a:prstClr>
              </a:solidFill>
            </a:endParaRPr>
          </a:p>
        </p:txBody>
      </p:sp>
      <p:sp>
        <p:nvSpPr>
          <p:cNvPr id="4" name="Slide Number Placeholder 3"/>
          <p:cNvSpPr>
            <a:spLocks noGrp="1"/>
          </p:cNvSpPr>
          <p:nvPr>
            <p:ph type="sldNum" sz="quarter" idx="12"/>
          </p:nvPr>
        </p:nvSpPr>
        <p:spPr>
          <a:xfrm>
            <a:off x="8610600" y="6356350"/>
            <a:ext cx="2743200" cy="365125"/>
          </a:xfrm>
          <a:prstGeom prst="rect">
            <a:avLst/>
          </a:prstGeom>
        </p:spPr>
        <p:txBody>
          <a:bodyPr/>
          <a:lstStyle/>
          <a:p>
            <a:fld id="{8A0756CE-AC80-47B3-9DCD-2573D0972A4C}" type="slidenum">
              <a:rPr lang="en-US" smtClean="0">
                <a:solidFill>
                  <a:prstClr val="black">
                    <a:tint val="75000"/>
                  </a:prstClr>
                </a:solidFill>
              </a:rPr>
              <a:pPr/>
              <a:t>‹#›</a:t>
            </a:fld>
            <a:endParaRPr lang="en-US" dirty="0">
              <a:solidFill>
                <a:prstClr val="black">
                  <a:tint val="75000"/>
                </a:prstClr>
              </a:solidFill>
            </a:endParaRPr>
          </a:p>
        </p:txBody>
      </p:sp>
      <p:sp>
        <p:nvSpPr>
          <p:cNvPr id="5" name="Footer Placeholder 4"/>
          <p:cNvSpPr txBox="1">
            <a:spLocks/>
          </p:cNvSpPr>
          <p:nvPr userDrawn="1"/>
        </p:nvSpPr>
        <p:spPr>
          <a:xfrm>
            <a:off x="558800" y="6350529"/>
            <a:ext cx="8051800" cy="365125"/>
          </a:xfrm>
          <a:prstGeom prst="rect">
            <a:avLst/>
          </a:prstGeom>
        </p:spPr>
        <p:txBody>
          <a:bodyPr vert="horz" lIns="91440" tIns="45720" rIns="91440" bIns="45720" rtlCol="0" anchor="ctr"/>
          <a:lstStyle>
            <a:defPPr>
              <a:defRPr lang="en-US"/>
            </a:defPPr>
            <a:lvl1pPr marL="0" algn="l"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000" dirty="0">
                <a:solidFill>
                  <a:prstClr val="white"/>
                </a:solidFill>
                <a:latin typeface="Arial" panose="020B0604020202020204" pitchFamily="34" charset="0"/>
                <a:cs typeface="Arial" panose="020B0604020202020204" pitchFamily="34" charset="0"/>
              </a:rPr>
              <a:t>©SoftPro. All Rights Reserved. SoftPro is a trademark and the property of SoftPro, its subsidiaries, and affiliated</a:t>
            </a:r>
          </a:p>
          <a:p>
            <a:r>
              <a:rPr lang="en-US" sz="1000" dirty="0">
                <a:solidFill>
                  <a:prstClr val="white"/>
                </a:solidFill>
                <a:latin typeface="Arial" panose="020B0604020202020204" pitchFamily="34" charset="0"/>
                <a:cs typeface="Arial" panose="020B0604020202020204" pitchFamily="34" charset="0"/>
              </a:rPr>
              <a:t>companies. All other trademarks are the property of their respective owners.</a:t>
            </a:r>
          </a:p>
        </p:txBody>
      </p:sp>
    </p:spTree>
    <p:extLst>
      <p:ext uri="{BB962C8B-B14F-4D97-AF65-F5344CB8AC3E}">
        <p14:creationId xmlns:p14="http://schemas.microsoft.com/office/powerpoint/2010/main" val="397247190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1325563"/>
          </a:xfrm>
          <a:prstGeom prst="rect">
            <a:avLst/>
          </a:prstGeom>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C081F5DC-92D1-4E1E-A4DA-6B5E73D3228E}" type="datetimeFigureOut">
              <a:rPr lang="en-US" smtClean="0"/>
              <a:t>10/5/2021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99CC651-6E74-4084-8CE6-34009C0D314B}" type="slidenum">
              <a:rPr lang="en-US" smtClean="0"/>
              <a:t>‹#›</a:t>
            </a:fld>
            <a:endParaRPr lang="en-US"/>
          </a:p>
        </p:txBody>
      </p:sp>
    </p:spTree>
    <p:extLst>
      <p:ext uri="{BB962C8B-B14F-4D97-AF65-F5344CB8AC3E}">
        <p14:creationId xmlns:p14="http://schemas.microsoft.com/office/powerpoint/2010/main" val="278150093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a:prstGeom prst="rect">
            <a:avLst/>
          </a:prstGeo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C081F5DC-92D1-4E1E-A4DA-6B5E73D3228E}" type="datetimeFigureOut">
              <a:rPr lang="en-US" smtClean="0"/>
              <a:t>10/5/2021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99CC651-6E74-4084-8CE6-34009C0D314B}" type="slidenum">
              <a:rPr lang="en-US" smtClean="0"/>
              <a:t>‹#›</a:t>
            </a:fld>
            <a:endParaRPr lang="en-US"/>
          </a:p>
        </p:txBody>
      </p:sp>
    </p:spTree>
    <p:extLst>
      <p:ext uri="{BB962C8B-B14F-4D97-AF65-F5344CB8AC3E}">
        <p14:creationId xmlns:p14="http://schemas.microsoft.com/office/powerpoint/2010/main" val="104857786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1325563"/>
          </a:xfrm>
          <a:prstGeom prst="rect">
            <a:avLst/>
          </a:prstGeom>
        </p:spPr>
        <p:txBody>
          <a:bodyPr/>
          <a:lstStyle/>
          <a:p>
            <a:r>
              <a:rPr lang="en-US"/>
              <a:t>Click to edit Master title style</a:t>
            </a:r>
          </a:p>
        </p:txBody>
      </p:sp>
      <p:sp>
        <p:nvSpPr>
          <p:cNvPr id="3" name="Date Placeholder 2"/>
          <p:cNvSpPr>
            <a:spLocks noGrp="1"/>
          </p:cNvSpPr>
          <p:nvPr>
            <p:ph type="dt" sz="half" idx="10"/>
          </p:nvPr>
        </p:nvSpPr>
        <p:spPr/>
        <p:txBody>
          <a:bodyPr/>
          <a:lstStyle/>
          <a:p>
            <a:fld id="{C081F5DC-92D1-4E1E-A4DA-6B5E73D3228E}" type="datetimeFigureOut">
              <a:rPr lang="en-US" smtClean="0"/>
              <a:t>10/5/2021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99CC651-6E74-4084-8CE6-34009C0D314B}" type="slidenum">
              <a:rPr lang="en-US" smtClean="0"/>
              <a:t>‹#›</a:t>
            </a:fld>
            <a:endParaRPr lang="en-US"/>
          </a:p>
        </p:txBody>
      </p:sp>
    </p:spTree>
    <p:extLst>
      <p:ext uri="{BB962C8B-B14F-4D97-AF65-F5344CB8AC3E}">
        <p14:creationId xmlns:p14="http://schemas.microsoft.com/office/powerpoint/2010/main" val="300347422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081F5DC-92D1-4E1E-A4DA-6B5E73D3228E}" type="datetimeFigureOut">
              <a:rPr lang="en-US" smtClean="0"/>
              <a:t>10/5/2021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99CC651-6E74-4084-8CE6-34009C0D314B}" type="slidenum">
              <a:rPr lang="en-US" smtClean="0"/>
              <a:t>‹#›</a:t>
            </a:fld>
            <a:endParaRPr lang="en-US"/>
          </a:p>
        </p:txBody>
      </p:sp>
    </p:spTree>
    <p:extLst>
      <p:ext uri="{BB962C8B-B14F-4D97-AF65-F5344CB8AC3E}">
        <p14:creationId xmlns:p14="http://schemas.microsoft.com/office/powerpoint/2010/main" val="3156876732"/>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a:prstGeom prst="rect">
            <a:avLst/>
          </a:prstGeo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081F5DC-92D1-4E1E-A4DA-6B5E73D3228E}" type="datetimeFigureOut">
              <a:rPr lang="en-US" smtClean="0"/>
              <a:t>10/5/2021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99CC651-6E74-4084-8CE6-34009C0D314B}" type="slidenum">
              <a:rPr lang="en-US" smtClean="0"/>
              <a:t>‹#›</a:t>
            </a:fld>
            <a:endParaRPr lang="en-US"/>
          </a:p>
        </p:txBody>
      </p:sp>
    </p:spTree>
    <p:extLst>
      <p:ext uri="{BB962C8B-B14F-4D97-AF65-F5344CB8AC3E}">
        <p14:creationId xmlns:p14="http://schemas.microsoft.com/office/powerpoint/2010/main" val="1028019916"/>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a:prstGeom prst="rect">
            <a:avLst/>
          </a:prstGeo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081F5DC-92D1-4E1E-A4DA-6B5E73D3228E}" type="datetimeFigureOut">
              <a:rPr lang="en-US" smtClean="0"/>
              <a:t>10/5/2021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99CC651-6E74-4084-8CE6-34009C0D314B}" type="slidenum">
              <a:rPr lang="en-US" smtClean="0"/>
              <a:t>‹#›</a:t>
            </a:fld>
            <a:endParaRPr lang="en-US"/>
          </a:p>
        </p:txBody>
      </p:sp>
    </p:spTree>
    <p:extLst>
      <p:ext uri="{BB962C8B-B14F-4D97-AF65-F5344CB8AC3E}">
        <p14:creationId xmlns:p14="http://schemas.microsoft.com/office/powerpoint/2010/main" val="864287856"/>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1325563"/>
          </a:xfrm>
          <a:prstGeom prst="rect">
            <a:avLst/>
          </a:prstGeom>
        </p:spPr>
        <p:txBody>
          <a:bodyPr/>
          <a:lstStyle/>
          <a:p>
            <a:r>
              <a:rPr lang="en-US"/>
              <a:t>Click to edit Master title style</a:t>
            </a:r>
          </a:p>
        </p:txBody>
      </p:sp>
      <p:sp>
        <p:nvSpPr>
          <p:cNvPr id="3" name="Vertical Text Placeholder 2"/>
          <p:cNvSpPr>
            <a:spLocks noGrp="1"/>
          </p:cNvSpPr>
          <p:nvPr>
            <p:ph type="body" orient="vert" idx="1"/>
          </p:nvPr>
        </p:nvSpPr>
        <p:spPr>
          <a:xfrm>
            <a:off x="838200" y="1825625"/>
            <a:ext cx="10515600" cy="4351338"/>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081F5DC-92D1-4E1E-A4DA-6B5E73D3228E}" type="datetimeFigureOut">
              <a:rPr lang="en-US" smtClean="0"/>
              <a:t>10/5/2021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99CC651-6E74-4084-8CE6-34009C0D314B}" type="slidenum">
              <a:rPr lang="en-US" smtClean="0"/>
              <a:t>‹#›</a:t>
            </a:fld>
            <a:endParaRPr lang="en-US"/>
          </a:p>
        </p:txBody>
      </p:sp>
    </p:spTree>
    <p:extLst>
      <p:ext uri="{BB962C8B-B14F-4D97-AF65-F5344CB8AC3E}">
        <p14:creationId xmlns:p14="http://schemas.microsoft.com/office/powerpoint/2010/main" val="3289180138"/>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a:prstGeom prst="rect">
            <a:avLst/>
          </a:prstGeo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081F5DC-92D1-4E1E-A4DA-6B5E73D3228E}" type="datetimeFigureOut">
              <a:rPr lang="en-US" smtClean="0"/>
              <a:t>10/5/2021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99CC651-6E74-4084-8CE6-34009C0D314B}" type="slidenum">
              <a:rPr lang="en-US" smtClean="0"/>
              <a:t>‹#›</a:t>
            </a:fld>
            <a:endParaRPr lang="en-US"/>
          </a:p>
        </p:txBody>
      </p:sp>
    </p:spTree>
    <p:extLst>
      <p:ext uri="{BB962C8B-B14F-4D97-AF65-F5344CB8AC3E}">
        <p14:creationId xmlns:p14="http://schemas.microsoft.com/office/powerpoint/2010/main" val="443990533"/>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a:prstGeom prst="rect">
            <a:avLst/>
          </a:prstGeom>
        </p:spPr>
        <p:txBody>
          <a:bodyPr anchor="b">
            <a:normAutofit/>
          </a:bodyPr>
          <a:lstStyle>
            <a:lvl1pPr algn="ctr">
              <a:defRPr sz="5400"/>
            </a:lvl1pPr>
          </a:lstStyle>
          <a:p>
            <a:r>
              <a:rPr lang="en-US" dirty="0"/>
              <a:t>Click to edit Master title style</a:t>
            </a:r>
          </a:p>
        </p:txBody>
      </p:sp>
      <p:sp>
        <p:nvSpPr>
          <p:cNvPr id="3" name="Subtitle 2"/>
          <p:cNvSpPr>
            <a:spLocks noGrp="1"/>
          </p:cNvSpPr>
          <p:nvPr>
            <p:ph type="subTitle" idx="1"/>
          </p:nvPr>
        </p:nvSpPr>
        <p:spPr>
          <a:xfrm>
            <a:off x="1524000" y="3602038"/>
            <a:ext cx="9144000" cy="1655762"/>
          </a:xfrm>
          <a:prstGeom prst="rect">
            <a:avLst/>
          </a:prstGeo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572C5E30-A88C-4DB4-BFC7-8D541257C4A6}" type="datetimeFigureOut">
              <a:rPr lang="en-US" smtClean="0"/>
              <a:t>10/5/2021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69EE0E3-D5F4-444D-9400-629D5097AEA9}" type="slidenum">
              <a:rPr lang="en-US" smtClean="0"/>
              <a:t>‹#›</a:t>
            </a:fld>
            <a:endParaRPr lang="en-US"/>
          </a:p>
        </p:txBody>
      </p:sp>
    </p:spTree>
    <p:extLst>
      <p:ext uri="{BB962C8B-B14F-4D97-AF65-F5344CB8AC3E}">
        <p14:creationId xmlns:p14="http://schemas.microsoft.com/office/powerpoint/2010/main" val="3845672148"/>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1325563"/>
          </a:xfrm>
          <a:prstGeom prst="rect">
            <a:avLst/>
          </a:prstGeom>
        </p:spPr>
        <p:txBody>
          <a:bodyPr/>
          <a:lstStyle/>
          <a:p>
            <a:r>
              <a:rPr lang="en-US"/>
              <a:t>Click to edit Master title style</a:t>
            </a:r>
          </a:p>
        </p:txBody>
      </p:sp>
      <p:sp>
        <p:nvSpPr>
          <p:cNvPr id="3" name="Content Placeholder 2"/>
          <p:cNvSpPr>
            <a:spLocks noGrp="1"/>
          </p:cNvSpPr>
          <p:nvPr>
            <p:ph idx="1"/>
          </p:nvPr>
        </p:nvSpPr>
        <p:spPr>
          <a:xfrm>
            <a:off x="838200" y="1825625"/>
            <a:ext cx="10515600" cy="435133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72C5E30-A88C-4DB4-BFC7-8D541257C4A6}" type="datetimeFigureOut">
              <a:rPr lang="en-US" smtClean="0"/>
              <a:t>10/5/2021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69EE0E3-D5F4-444D-9400-629D5097AEA9}" type="slidenum">
              <a:rPr lang="en-US" smtClean="0"/>
              <a:t>‹#›</a:t>
            </a:fld>
            <a:endParaRPr lang="en-US"/>
          </a:p>
        </p:txBody>
      </p:sp>
    </p:spTree>
    <p:extLst>
      <p:ext uri="{BB962C8B-B14F-4D97-AF65-F5344CB8AC3E}">
        <p14:creationId xmlns:p14="http://schemas.microsoft.com/office/powerpoint/2010/main" val="133290921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accent5">
                    <a:lumMod val="75000"/>
                  </a:schemeClr>
                </a:solidFill>
              </a:defRPr>
            </a:lvl1pPr>
          </a:lstStyle>
          <a:p>
            <a:r>
              <a:rPr lang="en-US" dirty="0"/>
              <a:t>Click to edit Master title style</a:t>
            </a:r>
          </a:p>
        </p:txBody>
      </p:sp>
      <p:sp>
        <p:nvSpPr>
          <p:cNvPr id="3" name="Content Placeholder 2"/>
          <p:cNvSpPr>
            <a:spLocks noGrp="1"/>
          </p:cNvSpPr>
          <p:nvPr>
            <p:ph idx="1"/>
          </p:nvPr>
        </p:nvSpPr>
        <p:spPr>
          <a:xfrm>
            <a:off x="547403" y="1182943"/>
            <a:ext cx="10515600" cy="4669347"/>
          </a:xfrm>
        </p:spPr>
        <p:txBody>
          <a:bodyPr/>
          <a:lstStyle>
            <a:lvl1pPr>
              <a:defRPr>
                <a:solidFill>
                  <a:schemeClr val="bg2">
                    <a:lumMod val="25000"/>
                  </a:schemeClr>
                </a:solidFill>
              </a:defRPr>
            </a:lvl1pPr>
            <a:lvl2pPr>
              <a:defRPr>
                <a:solidFill>
                  <a:schemeClr val="bg2">
                    <a:lumMod val="25000"/>
                  </a:schemeClr>
                </a:solidFill>
              </a:defRPr>
            </a:lvl2pPr>
            <a:lvl3pPr>
              <a:defRPr>
                <a:solidFill>
                  <a:schemeClr val="bg2">
                    <a:lumMod val="25000"/>
                  </a:schemeClr>
                </a:solidFill>
              </a:defRPr>
            </a:lvl3pPr>
            <a:lvl4pPr>
              <a:defRPr>
                <a:solidFill>
                  <a:schemeClr val="bg2">
                    <a:lumMod val="25000"/>
                  </a:schemeClr>
                </a:solidFill>
              </a:defRPr>
            </a:lvl4pPr>
            <a:lvl5pPr>
              <a:defRPr>
                <a:solidFill>
                  <a:schemeClr val="bg2">
                    <a:lumMod val="25000"/>
                  </a:schemeClr>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Date Placeholder 4"/>
          <p:cNvSpPr>
            <a:spLocks noGrp="1"/>
          </p:cNvSpPr>
          <p:nvPr>
            <p:ph type="dt" sz="half" idx="10"/>
          </p:nvPr>
        </p:nvSpPr>
        <p:spPr>
          <a:xfrm>
            <a:off x="530469" y="6297083"/>
            <a:ext cx="3725333" cy="365125"/>
          </a:xfrm>
          <a:prstGeom prst="rect">
            <a:avLst/>
          </a:prstGeom>
        </p:spPr>
        <p:txBody>
          <a:bodyPr/>
          <a:lstStyle>
            <a:lvl1pPr>
              <a:defRPr lang="en-US" sz="1100" b="0" i="0" u="none" strike="noStrike" baseline="0" smtClean="0">
                <a:solidFill>
                  <a:schemeClr val="bg2">
                    <a:lumMod val="25000"/>
                  </a:schemeClr>
                </a:solidFill>
              </a:defRPr>
            </a:lvl1pPr>
          </a:lstStyle>
          <a:p>
            <a:r>
              <a:rPr lang="en-US" dirty="0"/>
              <a:t>Copyright © 1987–2019 by SoftPro, Raleigh, North Carolina. </a:t>
            </a:r>
          </a:p>
        </p:txBody>
      </p:sp>
    </p:spTree>
    <p:extLst>
      <p:ext uri="{BB962C8B-B14F-4D97-AF65-F5344CB8AC3E}">
        <p14:creationId xmlns:p14="http://schemas.microsoft.com/office/powerpoint/2010/main" val="185811783"/>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a:prstGeom prst="rect">
            <a:avLst/>
          </a:prstGeom>
        </p:spPr>
        <p:txBody>
          <a:bodyPr anchor="b">
            <a:normAutofit/>
          </a:bodyPr>
          <a:lstStyle>
            <a:lvl1pPr>
              <a:defRPr sz="5400"/>
            </a:lvl1pPr>
          </a:lstStyle>
          <a:p>
            <a:r>
              <a:rPr lang="en-US" dirty="0"/>
              <a:t>Click to edit Master title style</a:t>
            </a:r>
          </a:p>
        </p:txBody>
      </p:sp>
      <p:sp>
        <p:nvSpPr>
          <p:cNvPr id="3" name="Text Placeholder 2"/>
          <p:cNvSpPr>
            <a:spLocks noGrp="1"/>
          </p:cNvSpPr>
          <p:nvPr>
            <p:ph type="body" idx="1"/>
          </p:nvPr>
        </p:nvSpPr>
        <p:spPr>
          <a:xfrm>
            <a:off x="831850" y="4589463"/>
            <a:ext cx="10515600" cy="1500187"/>
          </a:xfrm>
          <a:prstGeom prst="rect">
            <a:avLst/>
          </a:prstGeom>
        </p:spPr>
        <p:txBody>
          <a:bodyPr/>
          <a:lstStyle>
            <a:lvl1pPr marL="0" indent="0">
              <a:buNone/>
              <a:defRPr sz="2400">
                <a:solidFill>
                  <a:schemeClr val="bg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Master text styles</a:t>
            </a:r>
          </a:p>
        </p:txBody>
      </p:sp>
      <p:sp>
        <p:nvSpPr>
          <p:cNvPr id="4" name="Date Placeholder 3"/>
          <p:cNvSpPr>
            <a:spLocks noGrp="1"/>
          </p:cNvSpPr>
          <p:nvPr>
            <p:ph type="dt" sz="half" idx="10"/>
          </p:nvPr>
        </p:nvSpPr>
        <p:spPr/>
        <p:txBody>
          <a:bodyPr/>
          <a:lstStyle/>
          <a:p>
            <a:fld id="{572C5E30-A88C-4DB4-BFC7-8D541257C4A6}" type="datetimeFigureOut">
              <a:rPr lang="en-US" smtClean="0"/>
              <a:t>10/5/2021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69EE0E3-D5F4-444D-9400-629D5097AEA9}" type="slidenum">
              <a:rPr lang="en-US" smtClean="0"/>
              <a:t>‹#›</a:t>
            </a:fld>
            <a:endParaRPr lang="en-US"/>
          </a:p>
        </p:txBody>
      </p:sp>
    </p:spTree>
    <p:extLst>
      <p:ext uri="{BB962C8B-B14F-4D97-AF65-F5344CB8AC3E}">
        <p14:creationId xmlns:p14="http://schemas.microsoft.com/office/powerpoint/2010/main" val="2630587371"/>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1325563"/>
          </a:xfrm>
          <a:prstGeom prst="rect">
            <a:avLst/>
          </a:prstGeom>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572C5E30-A88C-4DB4-BFC7-8D541257C4A6}" type="datetimeFigureOut">
              <a:rPr lang="en-US" smtClean="0"/>
              <a:t>10/5/2021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69EE0E3-D5F4-444D-9400-629D5097AEA9}" type="slidenum">
              <a:rPr lang="en-US" smtClean="0"/>
              <a:t>‹#›</a:t>
            </a:fld>
            <a:endParaRPr lang="en-US"/>
          </a:p>
        </p:txBody>
      </p:sp>
    </p:spTree>
    <p:extLst>
      <p:ext uri="{BB962C8B-B14F-4D97-AF65-F5344CB8AC3E}">
        <p14:creationId xmlns:p14="http://schemas.microsoft.com/office/powerpoint/2010/main" val="3872830065"/>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a:prstGeom prst="rect">
            <a:avLst/>
          </a:prstGeo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572C5E30-A88C-4DB4-BFC7-8D541257C4A6}" type="datetimeFigureOut">
              <a:rPr lang="en-US" smtClean="0"/>
              <a:t>10/5/2021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69EE0E3-D5F4-444D-9400-629D5097AEA9}" type="slidenum">
              <a:rPr lang="en-US" smtClean="0"/>
              <a:t>‹#›</a:t>
            </a:fld>
            <a:endParaRPr lang="en-US"/>
          </a:p>
        </p:txBody>
      </p:sp>
    </p:spTree>
    <p:extLst>
      <p:ext uri="{BB962C8B-B14F-4D97-AF65-F5344CB8AC3E}">
        <p14:creationId xmlns:p14="http://schemas.microsoft.com/office/powerpoint/2010/main" val="2744363168"/>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1325563"/>
          </a:xfrm>
          <a:prstGeom prst="rect">
            <a:avLst/>
          </a:prstGeom>
        </p:spPr>
        <p:txBody>
          <a:bodyPr/>
          <a:lstStyle/>
          <a:p>
            <a:r>
              <a:rPr lang="en-US"/>
              <a:t>Click to edit Master title style</a:t>
            </a:r>
          </a:p>
        </p:txBody>
      </p:sp>
      <p:sp>
        <p:nvSpPr>
          <p:cNvPr id="3" name="Date Placeholder 2"/>
          <p:cNvSpPr>
            <a:spLocks noGrp="1"/>
          </p:cNvSpPr>
          <p:nvPr>
            <p:ph type="dt" sz="half" idx="10"/>
          </p:nvPr>
        </p:nvSpPr>
        <p:spPr/>
        <p:txBody>
          <a:bodyPr/>
          <a:lstStyle/>
          <a:p>
            <a:fld id="{572C5E30-A88C-4DB4-BFC7-8D541257C4A6}" type="datetimeFigureOut">
              <a:rPr lang="en-US" smtClean="0"/>
              <a:t>10/5/2021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69EE0E3-D5F4-444D-9400-629D5097AEA9}" type="slidenum">
              <a:rPr lang="en-US" smtClean="0"/>
              <a:t>‹#›</a:t>
            </a:fld>
            <a:endParaRPr lang="en-US"/>
          </a:p>
        </p:txBody>
      </p:sp>
    </p:spTree>
    <p:extLst>
      <p:ext uri="{BB962C8B-B14F-4D97-AF65-F5344CB8AC3E}">
        <p14:creationId xmlns:p14="http://schemas.microsoft.com/office/powerpoint/2010/main" val="870526900"/>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72C5E30-A88C-4DB4-BFC7-8D541257C4A6}" type="datetimeFigureOut">
              <a:rPr lang="en-US" smtClean="0"/>
              <a:t>10/5/2021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69EE0E3-D5F4-444D-9400-629D5097AEA9}" type="slidenum">
              <a:rPr lang="en-US" smtClean="0"/>
              <a:t>‹#›</a:t>
            </a:fld>
            <a:endParaRPr lang="en-US"/>
          </a:p>
        </p:txBody>
      </p:sp>
    </p:spTree>
    <p:extLst>
      <p:ext uri="{BB962C8B-B14F-4D97-AF65-F5344CB8AC3E}">
        <p14:creationId xmlns:p14="http://schemas.microsoft.com/office/powerpoint/2010/main" val="3724716871"/>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a:prstGeom prst="rect">
            <a:avLst/>
          </a:prstGeo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572C5E30-A88C-4DB4-BFC7-8D541257C4A6}" type="datetimeFigureOut">
              <a:rPr lang="en-US" smtClean="0"/>
              <a:t>10/5/2021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69EE0E3-D5F4-444D-9400-629D5097AEA9}" type="slidenum">
              <a:rPr lang="en-US" smtClean="0"/>
              <a:t>‹#›</a:t>
            </a:fld>
            <a:endParaRPr lang="en-US"/>
          </a:p>
        </p:txBody>
      </p:sp>
    </p:spTree>
    <p:extLst>
      <p:ext uri="{BB962C8B-B14F-4D97-AF65-F5344CB8AC3E}">
        <p14:creationId xmlns:p14="http://schemas.microsoft.com/office/powerpoint/2010/main" val="3031369995"/>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a:prstGeom prst="rect">
            <a:avLst/>
          </a:prstGeo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572C5E30-A88C-4DB4-BFC7-8D541257C4A6}" type="datetimeFigureOut">
              <a:rPr lang="en-US" smtClean="0"/>
              <a:t>10/5/2021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69EE0E3-D5F4-444D-9400-629D5097AEA9}" type="slidenum">
              <a:rPr lang="en-US" smtClean="0"/>
              <a:t>‹#›</a:t>
            </a:fld>
            <a:endParaRPr lang="en-US"/>
          </a:p>
        </p:txBody>
      </p:sp>
    </p:spTree>
    <p:extLst>
      <p:ext uri="{BB962C8B-B14F-4D97-AF65-F5344CB8AC3E}">
        <p14:creationId xmlns:p14="http://schemas.microsoft.com/office/powerpoint/2010/main" val="1418098777"/>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1325563"/>
          </a:xfrm>
          <a:prstGeom prst="rect">
            <a:avLst/>
          </a:prstGeom>
        </p:spPr>
        <p:txBody>
          <a:bodyPr/>
          <a:lstStyle/>
          <a:p>
            <a:r>
              <a:rPr lang="en-US"/>
              <a:t>Click to edit Master title style</a:t>
            </a:r>
          </a:p>
        </p:txBody>
      </p:sp>
      <p:sp>
        <p:nvSpPr>
          <p:cNvPr id="3" name="Vertical Text Placeholder 2"/>
          <p:cNvSpPr>
            <a:spLocks noGrp="1"/>
          </p:cNvSpPr>
          <p:nvPr>
            <p:ph type="body" orient="vert" idx="1"/>
          </p:nvPr>
        </p:nvSpPr>
        <p:spPr>
          <a:xfrm>
            <a:off x="838200" y="1825625"/>
            <a:ext cx="10515600" cy="4351338"/>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72C5E30-A88C-4DB4-BFC7-8D541257C4A6}" type="datetimeFigureOut">
              <a:rPr lang="en-US" smtClean="0"/>
              <a:t>10/5/2021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69EE0E3-D5F4-444D-9400-629D5097AEA9}" type="slidenum">
              <a:rPr lang="en-US" smtClean="0"/>
              <a:t>‹#›</a:t>
            </a:fld>
            <a:endParaRPr lang="en-US"/>
          </a:p>
        </p:txBody>
      </p:sp>
    </p:spTree>
    <p:extLst>
      <p:ext uri="{BB962C8B-B14F-4D97-AF65-F5344CB8AC3E}">
        <p14:creationId xmlns:p14="http://schemas.microsoft.com/office/powerpoint/2010/main" val="2224526817"/>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a:prstGeom prst="rect">
            <a:avLst/>
          </a:prstGeo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72C5E30-A88C-4DB4-BFC7-8D541257C4A6}" type="datetimeFigureOut">
              <a:rPr lang="en-US" smtClean="0"/>
              <a:t>10/5/2021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69EE0E3-D5F4-444D-9400-629D5097AEA9}" type="slidenum">
              <a:rPr lang="en-US" smtClean="0"/>
              <a:t>‹#›</a:t>
            </a:fld>
            <a:endParaRPr lang="en-US"/>
          </a:p>
        </p:txBody>
      </p:sp>
    </p:spTree>
    <p:extLst>
      <p:ext uri="{BB962C8B-B14F-4D97-AF65-F5344CB8AC3E}">
        <p14:creationId xmlns:p14="http://schemas.microsoft.com/office/powerpoint/2010/main" val="3063456073"/>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D7F64C8-CA46-47AB-8D0E-83DEE9E6E71D}" type="datetimeFigureOut">
              <a:rPr lang="en-US" smtClean="0"/>
              <a:t>10/5/2021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BDC44C4-ADCB-417C-A158-3476C97310BC}" type="slidenum">
              <a:rPr lang="en-US" smtClean="0"/>
              <a:t>‹#›</a:t>
            </a:fld>
            <a:endParaRPr lang="en-US"/>
          </a:p>
        </p:txBody>
      </p:sp>
    </p:spTree>
    <p:extLst>
      <p:ext uri="{BB962C8B-B14F-4D97-AF65-F5344CB8AC3E}">
        <p14:creationId xmlns:p14="http://schemas.microsoft.com/office/powerpoint/2010/main" val="12286626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589736" y="1087967"/>
            <a:ext cx="5181600" cy="4351338"/>
          </a:xfrm>
        </p:spPr>
        <p:txBody>
          <a:bodyPr/>
          <a:lstStyle>
            <a:lvl1pPr>
              <a:defRPr>
                <a:solidFill>
                  <a:schemeClr val="bg2">
                    <a:lumMod val="25000"/>
                  </a:schemeClr>
                </a:solidFill>
              </a:defRPr>
            </a:lvl1pPr>
            <a:lvl2pPr>
              <a:defRPr>
                <a:solidFill>
                  <a:schemeClr val="bg2">
                    <a:lumMod val="25000"/>
                  </a:schemeClr>
                </a:solidFill>
              </a:defRPr>
            </a:lvl2pPr>
            <a:lvl3pPr>
              <a:defRPr>
                <a:solidFill>
                  <a:schemeClr val="bg2">
                    <a:lumMod val="25000"/>
                  </a:schemeClr>
                </a:solidFill>
              </a:defRPr>
            </a:lvl3pPr>
            <a:lvl4pPr>
              <a:defRPr>
                <a:solidFill>
                  <a:schemeClr val="bg2">
                    <a:lumMod val="25000"/>
                  </a:schemeClr>
                </a:solidFill>
              </a:defRPr>
            </a:lvl4pPr>
            <a:lvl5pPr>
              <a:defRPr>
                <a:solidFill>
                  <a:schemeClr val="bg2">
                    <a:lumMod val="25000"/>
                  </a:schemeClr>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5923736" y="1087967"/>
            <a:ext cx="5181600" cy="4351338"/>
          </a:xfrm>
        </p:spPr>
        <p:txBody>
          <a:bodyPr/>
          <a:lstStyle>
            <a:lvl1pPr>
              <a:defRPr>
                <a:solidFill>
                  <a:schemeClr val="bg2">
                    <a:lumMod val="25000"/>
                  </a:schemeClr>
                </a:solidFill>
              </a:defRPr>
            </a:lvl1pPr>
            <a:lvl2pPr>
              <a:defRPr>
                <a:solidFill>
                  <a:schemeClr val="bg2">
                    <a:lumMod val="25000"/>
                  </a:schemeClr>
                </a:solidFill>
              </a:defRPr>
            </a:lvl2pPr>
            <a:lvl3pPr>
              <a:defRPr>
                <a:solidFill>
                  <a:schemeClr val="bg2">
                    <a:lumMod val="25000"/>
                  </a:schemeClr>
                </a:solidFill>
              </a:defRPr>
            </a:lvl3pPr>
            <a:lvl4pPr>
              <a:defRPr>
                <a:solidFill>
                  <a:schemeClr val="bg2">
                    <a:lumMod val="25000"/>
                  </a:schemeClr>
                </a:solidFill>
              </a:defRPr>
            </a:lvl4pPr>
            <a:lvl5pPr>
              <a:defRPr>
                <a:solidFill>
                  <a:schemeClr val="bg2">
                    <a:lumMod val="25000"/>
                  </a:schemeClr>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p:cNvSpPr>
            <a:spLocks noGrp="1"/>
          </p:cNvSpPr>
          <p:nvPr>
            <p:ph type="dt" sz="half" idx="10"/>
          </p:nvPr>
        </p:nvSpPr>
        <p:spPr>
          <a:xfrm>
            <a:off x="589736" y="6356350"/>
            <a:ext cx="3725333" cy="365125"/>
          </a:xfrm>
          <a:prstGeom prst="rect">
            <a:avLst/>
          </a:prstGeom>
        </p:spPr>
        <p:txBody>
          <a:bodyPr/>
          <a:lstStyle>
            <a:lvl1pPr>
              <a:defRPr lang="en-US" sz="1100" b="0" i="0" u="none" strike="noStrike" baseline="0" smtClean="0">
                <a:solidFill>
                  <a:schemeClr val="bg2">
                    <a:lumMod val="25000"/>
                  </a:schemeClr>
                </a:solidFill>
              </a:defRPr>
            </a:lvl1pPr>
          </a:lstStyle>
          <a:p>
            <a:r>
              <a:rPr lang="en-US" dirty="0"/>
              <a:t>Copyright © 1987–2019 by SoftPro, Raleigh, North Carolina. </a:t>
            </a:r>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1D57E7A2-E0C7-46E6-8FFE-42863A95B097}" type="slidenum">
              <a:rPr lang="en-US" smtClean="0"/>
              <a:t>‹#›</a:t>
            </a:fld>
            <a:endParaRPr lang="en-US"/>
          </a:p>
        </p:txBody>
      </p:sp>
      <p:sp>
        <p:nvSpPr>
          <p:cNvPr id="8" name="Title Placeholder 1"/>
          <p:cNvSpPr>
            <a:spLocks noGrp="1"/>
          </p:cNvSpPr>
          <p:nvPr>
            <p:ph type="title"/>
          </p:nvPr>
        </p:nvSpPr>
        <p:spPr>
          <a:xfrm>
            <a:off x="530469" y="347451"/>
            <a:ext cx="10515600" cy="365760"/>
          </a:xfrm>
          <a:prstGeom prst="rect">
            <a:avLst/>
          </a:prstGeom>
        </p:spPr>
        <p:txBody>
          <a:bodyPr vert="horz" lIns="91440" tIns="45720" rIns="91440" bIns="45720" rtlCol="0" anchor="ctr">
            <a:normAutofit/>
          </a:bodyPr>
          <a:lstStyle/>
          <a:p>
            <a:r>
              <a:rPr lang="en-US" dirty="0"/>
              <a:t>Click to edit Master title style</a:t>
            </a:r>
          </a:p>
        </p:txBody>
      </p:sp>
    </p:spTree>
    <p:extLst>
      <p:ext uri="{BB962C8B-B14F-4D97-AF65-F5344CB8AC3E}">
        <p14:creationId xmlns:p14="http://schemas.microsoft.com/office/powerpoint/2010/main" val="1361434002"/>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FD7F64C8-CA46-47AB-8D0E-83DEE9E6E71D}" type="datetimeFigureOut">
              <a:rPr lang="en-US" smtClean="0"/>
              <a:t>10/5/2021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BDC44C4-ADCB-417C-A158-3476C97310BC}" type="slidenum">
              <a:rPr lang="en-US" smtClean="0"/>
              <a:t>‹#›</a:t>
            </a:fld>
            <a:endParaRPr lang="en-US"/>
          </a:p>
        </p:txBody>
      </p:sp>
    </p:spTree>
    <p:extLst>
      <p:ext uri="{BB962C8B-B14F-4D97-AF65-F5344CB8AC3E}">
        <p14:creationId xmlns:p14="http://schemas.microsoft.com/office/powerpoint/2010/main" val="3962246088"/>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preserve="1" userDrawn="1">
  <p:cSld name="Picture with Caption">
    <p:spTree>
      <p:nvGrpSpPr>
        <p:cNvPr id="1" name=""/>
        <p:cNvGrpSpPr/>
        <p:nvPr/>
      </p:nvGrpSpPr>
      <p:grpSpPr>
        <a:xfrm>
          <a:off x="0" y="0"/>
          <a:ext cx="0" cy="0"/>
          <a:chOff x="0" y="0"/>
          <a:chExt cx="0" cy="0"/>
        </a:xfrm>
      </p:grpSpPr>
      <p:sp>
        <p:nvSpPr>
          <p:cNvPr id="3" name="Picture Placeholder 2"/>
          <p:cNvSpPr>
            <a:spLocks noGrp="1"/>
          </p:cNvSpPr>
          <p:nvPr>
            <p:ph type="pic" idx="1"/>
          </p:nvPr>
        </p:nvSpPr>
        <p:spPr>
          <a:xfrm>
            <a:off x="5183188" y="1297858"/>
            <a:ext cx="6172200" cy="4563192"/>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1297858"/>
            <a:ext cx="3932237" cy="4571130"/>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5" name="Date Placeholder 4"/>
          <p:cNvSpPr>
            <a:spLocks noGrp="1"/>
          </p:cNvSpPr>
          <p:nvPr>
            <p:ph type="dt" sz="half" idx="10"/>
          </p:nvPr>
        </p:nvSpPr>
        <p:spPr/>
        <p:txBody>
          <a:bodyPr/>
          <a:lstStyle/>
          <a:p>
            <a:fld id="{7AA5E8EF-B11E-4007-B02C-415C0C389759}" type="datetimeFigureOut">
              <a:rPr lang="en-US" smtClean="0"/>
              <a:t>10/5/2021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DF6B48E-11E8-4463-871C-0F87B10D061F}" type="slidenum">
              <a:rPr lang="en-US" smtClean="0"/>
              <a:t>‹#›</a:t>
            </a:fld>
            <a:endParaRPr lang="en-US"/>
          </a:p>
        </p:txBody>
      </p:sp>
    </p:spTree>
    <p:extLst>
      <p:ext uri="{BB962C8B-B14F-4D97-AF65-F5344CB8AC3E}">
        <p14:creationId xmlns:p14="http://schemas.microsoft.com/office/powerpoint/2010/main" val="3296484562"/>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FD7F64C8-CA46-47AB-8D0E-83DEE9E6E71D}" type="datetimeFigureOut">
              <a:rPr lang="en-US" smtClean="0"/>
              <a:t>10/5/2021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BDC44C4-ADCB-417C-A158-3476C97310BC}" type="slidenum">
              <a:rPr lang="en-US" smtClean="0"/>
              <a:t>‹#›</a:t>
            </a:fld>
            <a:endParaRPr lang="en-US"/>
          </a:p>
        </p:txBody>
      </p:sp>
    </p:spTree>
    <p:extLst>
      <p:ext uri="{BB962C8B-B14F-4D97-AF65-F5344CB8AC3E}">
        <p14:creationId xmlns:p14="http://schemas.microsoft.com/office/powerpoint/2010/main" val="3511692504"/>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CB831A8-D3F1-405E-9948-48CDF59478F2}" type="datetimeFigureOut">
              <a:rPr lang="en-US" smtClean="0"/>
              <a:t>10/5/2021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8A0756CE-AC80-47B3-9DCD-2573D0972A4C}" type="slidenum">
              <a:rPr lang="en-US" smtClean="0"/>
              <a:t>‹#›</a:t>
            </a:fld>
            <a:endParaRPr lang="en-US" dirty="0"/>
          </a:p>
        </p:txBody>
      </p:sp>
    </p:spTree>
    <p:extLst>
      <p:ext uri="{BB962C8B-B14F-4D97-AF65-F5344CB8AC3E}">
        <p14:creationId xmlns:p14="http://schemas.microsoft.com/office/powerpoint/2010/main" val="101441844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D57E7A2-E0C7-46E6-8FFE-42863A95B097}" type="slidenum">
              <a:rPr lang="en-US" smtClean="0"/>
              <a:t>‹#›</a:t>
            </a:fld>
            <a:endParaRPr lang="en-US"/>
          </a:p>
        </p:txBody>
      </p:sp>
      <p:sp>
        <p:nvSpPr>
          <p:cNvPr id="6" name="Date Placeholder 4"/>
          <p:cNvSpPr txBox="1">
            <a:spLocks/>
          </p:cNvSpPr>
          <p:nvPr userDrawn="1"/>
        </p:nvSpPr>
        <p:spPr>
          <a:xfrm>
            <a:off x="761999" y="6356349"/>
            <a:ext cx="3725333" cy="365125"/>
          </a:xfrm>
          <a:prstGeom prst="rect">
            <a:avLst/>
          </a:prstGeom>
        </p:spPr>
        <p:txBody>
          <a:bodyPr/>
          <a:lstStyle>
            <a:defPPr>
              <a:defRPr lang="en-US"/>
            </a:defPPr>
            <a:lvl1pPr marL="0" algn="l" defTabSz="914400" rtl="0" eaLnBrk="1" latinLnBrk="0" hangingPunct="1">
              <a:defRPr lang="en-US" sz="1100" b="0" i="0" u="none" strike="noStrike" kern="1200" baseline="0" smtClean="0">
                <a:solidFill>
                  <a:schemeClr val="bg2">
                    <a:lumMod val="2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dirty="0"/>
              <a:t>Copyright © 1987–2019 by SoftPro, Raleigh, North Carolina. </a:t>
            </a:r>
          </a:p>
        </p:txBody>
      </p:sp>
    </p:spTree>
    <p:extLst>
      <p:ext uri="{BB962C8B-B14F-4D97-AF65-F5344CB8AC3E}">
        <p14:creationId xmlns:p14="http://schemas.microsoft.com/office/powerpoint/2010/main" val="19661086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normAutofit/>
          </a:bodyPr>
          <a:lstStyle>
            <a:lvl1pPr algn="ctr">
              <a:defRPr sz="5400"/>
            </a:lvl1pPr>
          </a:lstStyle>
          <a:p>
            <a:r>
              <a:rPr lang="en-US" dirty="0"/>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649FCC96-356F-4407-A11B-DA6FECE779B1}" type="datetimeFigureOut">
              <a:rPr lang="en-US" smtClean="0"/>
              <a:t>10/5/2021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82EF082-652C-4EBA-8D04-000BE7249BBB}" type="slidenum">
              <a:rPr lang="en-US" smtClean="0"/>
              <a:t>‹#›</a:t>
            </a:fld>
            <a:endParaRPr lang="en-US"/>
          </a:p>
        </p:txBody>
      </p:sp>
    </p:spTree>
    <p:extLst>
      <p:ext uri="{BB962C8B-B14F-4D97-AF65-F5344CB8AC3E}">
        <p14:creationId xmlns:p14="http://schemas.microsoft.com/office/powerpoint/2010/main" val="41949403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49FCC96-356F-4407-A11B-DA6FECE779B1}" type="datetimeFigureOut">
              <a:rPr lang="en-US" smtClean="0"/>
              <a:t>10/5/2021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82EF082-652C-4EBA-8D04-000BE7249BBB}" type="slidenum">
              <a:rPr lang="en-US" smtClean="0"/>
              <a:t>‹#›</a:t>
            </a:fld>
            <a:endParaRPr lang="en-US"/>
          </a:p>
        </p:txBody>
      </p:sp>
    </p:spTree>
    <p:extLst>
      <p:ext uri="{BB962C8B-B14F-4D97-AF65-F5344CB8AC3E}">
        <p14:creationId xmlns:p14="http://schemas.microsoft.com/office/powerpoint/2010/main" val="21172161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normAutofit/>
          </a:bodyPr>
          <a:lstStyle>
            <a:lvl1pPr>
              <a:defRPr sz="5400"/>
            </a:lvl1pPr>
          </a:lstStyle>
          <a:p>
            <a:r>
              <a:rPr lang="en-US" dirty="0"/>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bg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Master text styles</a:t>
            </a:r>
          </a:p>
        </p:txBody>
      </p:sp>
      <p:sp>
        <p:nvSpPr>
          <p:cNvPr id="4" name="Date Placeholder 3"/>
          <p:cNvSpPr>
            <a:spLocks noGrp="1"/>
          </p:cNvSpPr>
          <p:nvPr>
            <p:ph type="dt" sz="half" idx="10"/>
          </p:nvPr>
        </p:nvSpPr>
        <p:spPr/>
        <p:txBody>
          <a:bodyPr/>
          <a:lstStyle/>
          <a:p>
            <a:fld id="{649FCC96-356F-4407-A11B-DA6FECE779B1}" type="datetimeFigureOut">
              <a:rPr lang="en-US" smtClean="0"/>
              <a:t>10/5/2021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82EF082-652C-4EBA-8D04-000BE7249BBB}" type="slidenum">
              <a:rPr lang="en-US" smtClean="0"/>
              <a:t>‹#›</a:t>
            </a:fld>
            <a:endParaRPr lang="en-US"/>
          </a:p>
        </p:txBody>
      </p:sp>
    </p:spTree>
    <p:extLst>
      <p:ext uri="{BB962C8B-B14F-4D97-AF65-F5344CB8AC3E}">
        <p14:creationId xmlns:p14="http://schemas.microsoft.com/office/powerpoint/2010/main" val="21129373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649FCC96-356F-4407-A11B-DA6FECE779B1}" type="datetimeFigureOut">
              <a:rPr lang="en-US" smtClean="0"/>
              <a:t>10/5/2021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82EF082-652C-4EBA-8D04-000BE7249BBB}" type="slidenum">
              <a:rPr lang="en-US" smtClean="0"/>
              <a:t>‹#›</a:t>
            </a:fld>
            <a:endParaRPr lang="en-US"/>
          </a:p>
        </p:txBody>
      </p:sp>
    </p:spTree>
    <p:extLst>
      <p:ext uri="{BB962C8B-B14F-4D97-AF65-F5344CB8AC3E}">
        <p14:creationId xmlns:p14="http://schemas.microsoft.com/office/powerpoint/2010/main" val="691819185"/>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image" Target="../media/image2.png"/><Relationship Id="rId4" Type="http://schemas.openxmlformats.org/officeDocument/2006/relationships/image" Target="../media/image1.jpeg"/></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5.xml"/><Relationship Id="rId2" Type="http://schemas.openxmlformats.org/officeDocument/2006/relationships/slideLayout" Target="../slideLayouts/slideLayout4.xml"/><Relationship Id="rId1" Type="http://schemas.openxmlformats.org/officeDocument/2006/relationships/slideLayout" Target="../slideLayouts/slideLayout3.xml"/><Relationship Id="rId5" Type="http://schemas.openxmlformats.org/officeDocument/2006/relationships/image" Target="../media/image3.png"/><Relationship Id="rId4" Type="http://schemas.openxmlformats.org/officeDocument/2006/relationships/theme" Target="../theme/theme2.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13.xml"/><Relationship Id="rId13" Type="http://schemas.openxmlformats.org/officeDocument/2006/relationships/image" Target="../media/image4.png"/><Relationship Id="rId3" Type="http://schemas.openxmlformats.org/officeDocument/2006/relationships/slideLayout" Target="../slideLayouts/slideLayout8.xml"/><Relationship Id="rId7" Type="http://schemas.openxmlformats.org/officeDocument/2006/relationships/slideLayout" Target="../slideLayouts/slideLayout12.xml"/><Relationship Id="rId12" Type="http://schemas.openxmlformats.org/officeDocument/2006/relationships/theme" Target="../theme/theme3.xml"/><Relationship Id="rId2" Type="http://schemas.openxmlformats.org/officeDocument/2006/relationships/slideLayout" Target="../slideLayouts/slideLayout7.xml"/><Relationship Id="rId1" Type="http://schemas.openxmlformats.org/officeDocument/2006/relationships/slideLayout" Target="../slideLayouts/slideLayout6.xml"/><Relationship Id="rId6" Type="http://schemas.openxmlformats.org/officeDocument/2006/relationships/slideLayout" Target="../slideLayouts/slideLayout11.xml"/><Relationship Id="rId11" Type="http://schemas.openxmlformats.org/officeDocument/2006/relationships/slideLayout" Target="../slideLayouts/slideLayout16.xml"/><Relationship Id="rId5" Type="http://schemas.openxmlformats.org/officeDocument/2006/relationships/slideLayout" Target="../slideLayouts/slideLayout10.xml"/><Relationship Id="rId10" Type="http://schemas.openxmlformats.org/officeDocument/2006/relationships/slideLayout" Target="../slideLayouts/slideLayout15.xml"/><Relationship Id="rId4" Type="http://schemas.openxmlformats.org/officeDocument/2006/relationships/slideLayout" Target="../slideLayouts/slideLayout9.xml"/><Relationship Id="rId9" Type="http://schemas.openxmlformats.org/officeDocument/2006/relationships/slideLayout" Target="../slideLayouts/slideLayout14.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24.xml"/><Relationship Id="rId13" Type="http://schemas.openxmlformats.org/officeDocument/2006/relationships/image" Target="../media/image4.png"/><Relationship Id="rId3" Type="http://schemas.openxmlformats.org/officeDocument/2006/relationships/slideLayout" Target="../slideLayouts/slideLayout19.xml"/><Relationship Id="rId7" Type="http://schemas.openxmlformats.org/officeDocument/2006/relationships/slideLayout" Target="../slideLayouts/slideLayout23.xml"/><Relationship Id="rId12" Type="http://schemas.openxmlformats.org/officeDocument/2006/relationships/theme" Target="../theme/theme4.xml"/><Relationship Id="rId2" Type="http://schemas.openxmlformats.org/officeDocument/2006/relationships/slideLayout" Target="../slideLayouts/slideLayout18.xml"/><Relationship Id="rId1" Type="http://schemas.openxmlformats.org/officeDocument/2006/relationships/slideLayout" Target="../slideLayouts/slideLayout17.xml"/><Relationship Id="rId6" Type="http://schemas.openxmlformats.org/officeDocument/2006/relationships/slideLayout" Target="../slideLayouts/slideLayout22.xml"/><Relationship Id="rId11" Type="http://schemas.openxmlformats.org/officeDocument/2006/relationships/slideLayout" Target="../slideLayouts/slideLayout27.xml"/><Relationship Id="rId5" Type="http://schemas.openxmlformats.org/officeDocument/2006/relationships/slideLayout" Target="../slideLayouts/slideLayout21.xml"/><Relationship Id="rId10" Type="http://schemas.openxmlformats.org/officeDocument/2006/relationships/slideLayout" Target="../slideLayouts/slideLayout26.xml"/><Relationship Id="rId4" Type="http://schemas.openxmlformats.org/officeDocument/2006/relationships/slideLayout" Target="../slideLayouts/slideLayout20.xml"/><Relationship Id="rId9" Type="http://schemas.openxmlformats.org/officeDocument/2006/relationships/slideLayout" Target="../slideLayouts/slideLayout25.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35.xml"/><Relationship Id="rId13" Type="http://schemas.openxmlformats.org/officeDocument/2006/relationships/image" Target="../media/image4.png"/><Relationship Id="rId3" Type="http://schemas.openxmlformats.org/officeDocument/2006/relationships/slideLayout" Target="../slideLayouts/slideLayout30.xml"/><Relationship Id="rId7" Type="http://schemas.openxmlformats.org/officeDocument/2006/relationships/slideLayout" Target="../slideLayouts/slideLayout34.xml"/><Relationship Id="rId12" Type="http://schemas.openxmlformats.org/officeDocument/2006/relationships/theme" Target="../theme/theme5.xml"/><Relationship Id="rId2" Type="http://schemas.openxmlformats.org/officeDocument/2006/relationships/slideLayout" Target="../slideLayouts/slideLayout29.xml"/><Relationship Id="rId1" Type="http://schemas.openxmlformats.org/officeDocument/2006/relationships/slideLayout" Target="../slideLayouts/slideLayout28.xml"/><Relationship Id="rId6" Type="http://schemas.openxmlformats.org/officeDocument/2006/relationships/slideLayout" Target="../slideLayouts/slideLayout33.xml"/><Relationship Id="rId11" Type="http://schemas.openxmlformats.org/officeDocument/2006/relationships/slideLayout" Target="../slideLayouts/slideLayout38.xml"/><Relationship Id="rId5" Type="http://schemas.openxmlformats.org/officeDocument/2006/relationships/slideLayout" Target="../slideLayouts/slideLayout32.xml"/><Relationship Id="rId10" Type="http://schemas.openxmlformats.org/officeDocument/2006/relationships/slideLayout" Target="../slideLayouts/slideLayout37.xml"/><Relationship Id="rId4" Type="http://schemas.openxmlformats.org/officeDocument/2006/relationships/slideLayout" Target="../slideLayouts/slideLayout31.xml"/><Relationship Id="rId9" Type="http://schemas.openxmlformats.org/officeDocument/2006/relationships/slideLayout" Target="../slideLayouts/slideLayout36.xml"/></Relationships>
</file>

<file path=ppt/slideMasters/_rels/slideMaster6.xml.rels><?xml version="1.0" encoding="UTF-8" standalone="yes"?>
<Relationships xmlns="http://schemas.openxmlformats.org/package/2006/relationships"><Relationship Id="rId3" Type="http://schemas.openxmlformats.org/officeDocument/2006/relationships/theme" Target="../theme/theme6.xml"/><Relationship Id="rId2" Type="http://schemas.openxmlformats.org/officeDocument/2006/relationships/slideLayout" Target="../slideLayouts/slideLayout40.xml"/><Relationship Id="rId1" Type="http://schemas.openxmlformats.org/officeDocument/2006/relationships/slideLayout" Target="../slideLayouts/slideLayout39.xml"/><Relationship Id="rId4" Type="http://schemas.openxmlformats.org/officeDocument/2006/relationships/image" Target="../media/image5.png"/></Relationships>
</file>

<file path=ppt/slideMasters/_rels/slideMaster7.xml.rels><?xml version="1.0" encoding="UTF-8" standalone="yes"?>
<Relationships xmlns="http://schemas.openxmlformats.org/package/2006/relationships"><Relationship Id="rId3" Type="http://schemas.openxmlformats.org/officeDocument/2006/relationships/theme" Target="../theme/theme7.xml"/><Relationship Id="rId2" Type="http://schemas.openxmlformats.org/officeDocument/2006/relationships/slideLayout" Target="../slideLayouts/slideLayout42.xml"/><Relationship Id="rId1" Type="http://schemas.openxmlformats.org/officeDocument/2006/relationships/slideLayout" Target="../slideLayouts/slideLayout41.xml"/><Relationship Id="rId4" Type="http://schemas.openxmlformats.org/officeDocument/2006/relationships/image" Target="../media/image5.png"/></Relationships>
</file>

<file path=ppt/slideMasters/_rels/slideMaster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theme" Target="../theme/theme8.xml"/><Relationship Id="rId1" Type="http://schemas.openxmlformats.org/officeDocument/2006/relationships/slideLayout" Target="../slideLayouts/slideLayout43.xml"/><Relationship Id="rId6" Type="http://schemas.openxmlformats.org/officeDocument/2006/relationships/image" Target="../media/image8.png"/><Relationship Id="rId5" Type="http://schemas.openxmlformats.org/officeDocument/2006/relationships/image" Target="../media/image1.jpeg"/><Relationship Id="rId4" Type="http://schemas.openxmlformats.org/officeDocument/2006/relationships/image" Target="../media/image7.jpe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gradFill flip="none" rotWithShape="1">
          <a:gsLst>
            <a:gs pos="95000">
              <a:srgbClr val="002144"/>
            </a:gs>
            <a:gs pos="0">
              <a:schemeClr val="accent1">
                <a:lumMod val="45000"/>
                <a:lumOff val="55000"/>
              </a:schemeClr>
            </a:gs>
          </a:gsLst>
          <a:path path="circle">
            <a:fillToRect l="50000" t="50000" r="50000" b="50000"/>
          </a:path>
          <a:tileRect/>
        </a:gradFill>
        <a:effectLst/>
      </p:bgPr>
    </p:bg>
    <p:spTree>
      <p:nvGrpSpPr>
        <p:cNvPr id="1" name=""/>
        <p:cNvGrpSpPr/>
        <p:nvPr/>
      </p:nvGrpSpPr>
      <p:grpSpPr>
        <a:xfrm>
          <a:off x="0" y="0"/>
          <a:ext cx="0" cy="0"/>
          <a:chOff x="0" y="0"/>
          <a:chExt cx="0" cy="0"/>
        </a:xfrm>
      </p:grpSpPr>
      <p:pic>
        <p:nvPicPr>
          <p:cNvPr id="10" name="Picture 6" descr="bakgroundCover"/>
          <p:cNvPicPr>
            <a:picLocks noChangeAspect="1" noChangeArrowheads="1"/>
          </p:cNvPicPr>
          <p:nvPr userDrawn="1"/>
        </p:nvPicPr>
        <p:blipFill>
          <a:blip r:embed="rId4" cstate="print"/>
          <a:srcRect/>
          <a:stretch>
            <a:fillRect/>
          </a:stretch>
        </p:blipFill>
        <p:spPr bwMode="auto">
          <a:xfrm>
            <a:off x="1" y="0"/>
            <a:ext cx="12191999" cy="7005638"/>
          </a:xfrm>
          <a:prstGeom prst="rect">
            <a:avLst/>
          </a:prstGeom>
          <a:noFill/>
          <a:ln w="9525">
            <a:noFill/>
            <a:miter lim="800000"/>
            <a:headEnd/>
            <a:tailEnd/>
          </a:ln>
        </p:spPr>
      </p:pic>
      <p:pic>
        <p:nvPicPr>
          <p:cNvPr id="17" name="Picture 16"/>
          <p:cNvPicPr>
            <a:picLocks noChangeAspect="1"/>
          </p:cNvPicPr>
          <p:nvPr userDrawn="1"/>
        </p:nvPicPr>
        <p:blipFill>
          <a:blip r:embed="rId5" cstate="print">
            <a:extLst>
              <a:ext uri="{28A0092B-C50C-407E-A947-70E740481C1C}">
                <a14:useLocalDpi xmlns:a14="http://schemas.microsoft.com/office/drawing/2010/main" val="0"/>
              </a:ext>
            </a:extLst>
          </a:blip>
          <a:stretch>
            <a:fillRect/>
          </a:stretch>
        </p:blipFill>
        <p:spPr>
          <a:xfrm>
            <a:off x="3156382" y="1882151"/>
            <a:ext cx="5879236" cy="2269906"/>
          </a:xfrm>
          <a:prstGeom prst="rect">
            <a:avLst/>
          </a:prstGeom>
        </p:spPr>
      </p:pic>
    </p:spTree>
    <p:extLst>
      <p:ext uri="{BB962C8B-B14F-4D97-AF65-F5344CB8AC3E}">
        <p14:creationId xmlns:p14="http://schemas.microsoft.com/office/powerpoint/2010/main" val="1485067995"/>
      </p:ext>
    </p:extLst>
  </p:cSld>
  <p:clrMap bg1="lt1" tx1="dk1" bg2="lt2" tx2="dk2" accent1="accent1" accent2="accent2" accent3="accent3" accent4="accent4" accent5="accent5" accent6="accent6" hlink="hlink" folHlink="folHlink"/>
  <p:sldLayoutIdLst>
    <p:sldLayoutId id="2147483771" r:id="rId1"/>
    <p:sldLayoutId id="2147483772" r:id="rId2"/>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baseline="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30469" y="347451"/>
            <a:ext cx="10515600" cy="365760"/>
          </a:xfrm>
          <a:prstGeom prst="rect">
            <a:avLst/>
          </a:prstGeom>
        </p:spPr>
        <p:txBody>
          <a:bodyPr vert="horz" lIns="91440" tIns="45720" rIns="91440" bIns="45720" rtlCol="0" anchor="ctr">
            <a:noAutofit/>
          </a:bodyPr>
          <a:lstStyle/>
          <a:p>
            <a:r>
              <a:rPr lang="en-US" dirty="0"/>
              <a:t>Click to edit Master title style</a:t>
            </a:r>
          </a:p>
        </p:txBody>
      </p:sp>
      <p:sp>
        <p:nvSpPr>
          <p:cNvPr id="3" name="Text Placeholder 2"/>
          <p:cNvSpPr>
            <a:spLocks noGrp="1"/>
          </p:cNvSpPr>
          <p:nvPr>
            <p:ph type="body" idx="1"/>
          </p:nvPr>
        </p:nvSpPr>
        <p:spPr>
          <a:xfrm>
            <a:off x="530468" y="1157544"/>
            <a:ext cx="10747131" cy="4669347"/>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D57E7A2-E0C7-46E6-8FFE-42863A95B097}" type="slidenum">
              <a:rPr lang="en-US" smtClean="0"/>
              <a:t>‹#›</a:t>
            </a:fld>
            <a:endParaRPr lang="en-US"/>
          </a:p>
        </p:txBody>
      </p:sp>
      <p:sp>
        <p:nvSpPr>
          <p:cNvPr id="11" name="Date Placeholder 4"/>
          <p:cNvSpPr>
            <a:spLocks noGrp="1"/>
          </p:cNvSpPr>
          <p:nvPr>
            <p:ph type="dt" sz="half" idx="2"/>
          </p:nvPr>
        </p:nvSpPr>
        <p:spPr>
          <a:xfrm>
            <a:off x="437336" y="6356350"/>
            <a:ext cx="3725333" cy="365125"/>
          </a:xfrm>
          <a:prstGeom prst="rect">
            <a:avLst/>
          </a:prstGeom>
        </p:spPr>
        <p:txBody>
          <a:bodyPr/>
          <a:lstStyle>
            <a:lvl1pPr>
              <a:defRPr lang="en-US" sz="1100" b="0" i="0" u="none" strike="noStrike" baseline="0" smtClean="0">
                <a:solidFill>
                  <a:schemeClr val="bg2">
                    <a:lumMod val="25000"/>
                  </a:schemeClr>
                </a:solidFill>
              </a:defRPr>
            </a:lvl1pPr>
          </a:lstStyle>
          <a:p>
            <a:r>
              <a:rPr lang="en-US" dirty="0"/>
              <a:t>Copyright © 1987–2019 by SoftPro, Raleigh, North Carolina. </a:t>
            </a:r>
          </a:p>
        </p:txBody>
      </p:sp>
      <p:cxnSp>
        <p:nvCxnSpPr>
          <p:cNvPr id="10" name="Straight Connector 9"/>
          <p:cNvCxnSpPr/>
          <p:nvPr userDrawn="1"/>
        </p:nvCxnSpPr>
        <p:spPr>
          <a:xfrm flipV="1">
            <a:off x="530468" y="825911"/>
            <a:ext cx="10747131" cy="39328"/>
          </a:xfrm>
          <a:prstGeom prst="line">
            <a:avLst/>
          </a:prstGeom>
          <a:ln w="57150">
            <a:solidFill>
              <a:srgbClr val="5F88BC"/>
            </a:solidFill>
          </a:ln>
        </p:spPr>
        <p:style>
          <a:lnRef idx="1">
            <a:schemeClr val="accent1"/>
          </a:lnRef>
          <a:fillRef idx="0">
            <a:schemeClr val="accent1"/>
          </a:fillRef>
          <a:effectRef idx="0">
            <a:schemeClr val="accent1"/>
          </a:effectRef>
          <a:fontRef idx="minor">
            <a:schemeClr val="tx1"/>
          </a:fontRef>
        </p:style>
      </p:cxnSp>
      <p:pic>
        <p:nvPicPr>
          <p:cNvPr id="12" name="Picture 11"/>
          <p:cNvPicPr>
            <a:picLocks noChangeAspect="1"/>
          </p:cNvPicPr>
          <p:nvPr userDrawn="1"/>
        </p:nvPicPr>
        <p:blipFill>
          <a:blip r:embed="rId5" cstate="print">
            <a:extLst>
              <a:ext uri="{28A0092B-C50C-407E-A947-70E740481C1C}">
                <a14:useLocalDpi xmlns:a14="http://schemas.microsoft.com/office/drawing/2010/main" val="0"/>
              </a:ext>
            </a:extLst>
          </a:blip>
          <a:stretch>
            <a:fillRect/>
          </a:stretch>
        </p:blipFill>
        <p:spPr>
          <a:xfrm>
            <a:off x="9994492" y="6042363"/>
            <a:ext cx="1371603" cy="719329"/>
          </a:xfrm>
          <a:prstGeom prst="rect">
            <a:avLst/>
          </a:prstGeom>
        </p:spPr>
      </p:pic>
    </p:spTree>
    <p:extLst>
      <p:ext uri="{BB962C8B-B14F-4D97-AF65-F5344CB8AC3E}">
        <p14:creationId xmlns:p14="http://schemas.microsoft.com/office/powerpoint/2010/main" val="3248016562"/>
      </p:ext>
    </p:extLst>
  </p:cSld>
  <p:clrMap bg1="lt1" tx1="dk1" bg2="lt2" tx2="dk2" accent1="accent1" accent2="accent2" accent3="accent3" accent4="accent4" accent5="accent5" accent6="accent6" hlink="hlink" folHlink="folHlink"/>
  <p:sldLayoutIdLst>
    <p:sldLayoutId id="2147483675" r:id="rId1"/>
    <p:sldLayoutId id="2147483677" r:id="rId2"/>
    <p:sldLayoutId id="2147483679" r:id="rId3"/>
  </p:sldLayoutIdLst>
  <p:txStyles>
    <p:titleStyle>
      <a:lvl1pPr algn="l" defTabSz="914400" rtl="0" eaLnBrk="1" latinLnBrk="0" hangingPunct="1">
        <a:lnSpc>
          <a:spcPct val="90000"/>
        </a:lnSpc>
        <a:spcBef>
          <a:spcPct val="0"/>
        </a:spcBef>
        <a:buNone/>
        <a:defRPr sz="2400" b="1" kern="1200">
          <a:solidFill>
            <a:schemeClr val="accent5">
              <a:lumMod val="75000"/>
            </a:schemeClr>
          </a:solidFill>
          <a:latin typeface="Arial" panose="020B0604020202020204" pitchFamily="34" charset="0"/>
          <a:ea typeface="+mj-ea"/>
          <a:cs typeface="Arial" panose="020B0604020202020204" pitchFamily="34"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000" kern="1200">
          <a:solidFill>
            <a:schemeClr val="bg2">
              <a:lumMod val="25000"/>
            </a:schemeClr>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1800" kern="1200">
          <a:solidFill>
            <a:schemeClr val="bg2">
              <a:lumMod val="25000"/>
            </a:schemeClr>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1600" kern="1200">
          <a:solidFill>
            <a:schemeClr val="bg2">
              <a:lumMod val="25000"/>
            </a:schemeClr>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400" kern="1200">
          <a:solidFill>
            <a:schemeClr val="bg2">
              <a:lumMod val="25000"/>
            </a:schemeClr>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400" kern="1200">
          <a:solidFill>
            <a:schemeClr val="bg2">
              <a:lumMod val="25000"/>
            </a:schemeClr>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rgbClr val="003263"/>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559107"/>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838200" y="1347020"/>
            <a:ext cx="10515600" cy="4829944"/>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bg1"/>
                </a:solidFill>
              </a:defRPr>
            </a:lvl1pPr>
          </a:lstStyle>
          <a:p>
            <a:fld id="{649FCC96-356F-4407-A11B-DA6FECE779B1}" type="datetimeFigureOut">
              <a:rPr lang="en-US" smtClean="0"/>
              <a:pPr/>
              <a:t>10/5/2021</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82EF082-652C-4EBA-8D04-000BE7249BBB}" type="slidenum">
              <a:rPr lang="en-US" smtClean="0"/>
              <a:t>‹#›</a:t>
            </a:fld>
            <a:endParaRPr lang="en-US"/>
          </a:p>
        </p:txBody>
      </p:sp>
      <p:pic>
        <p:nvPicPr>
          <p:cNvPr id="7" name="Picture 6"/>
          <p:cNvPicPr>
            <a:picLocks noChangeAspect="1"/>
          </p:cNvPicPr>
          <p:nvPr userDrawn="1"/>
        </p:nvPicPr>
        <p:blipFill>
          <a:blip r:embed="rId13" cstate="print">
            <a:extLst>
              <a:ext uri="{28A0092B-C50C-407E-A947-70E740481C1C}">
                <a14:useLocalDpi xmlns:a14="http://schemas.microsoft.com/office/drawing/2010/main" val="0"/>
              </a:ext>
            </a:extLst>
          </a:blip>
          <a:stretch>
            <a:fillRect/>
          </a:stretch>
        </p:blipFill>
        <p:spPr>
          <a:xfrm>
            <a:off x="9982200" y="5996685"/>
            <a:ext cx="1371603" cy="719329"/>
          </a:xfrm>
          <a:prstGeom prst="rect">
            <a:avLst/>
          </a:prstGeom>
        </p:spPr>
      </p:pic>
    </p:spTree>
    <p:extLst>
      <p:ext uri="{BB962C8B-B14F-4D97-AF65-F5344CB8AC3E}">
        <p14:creationId xmlns:p14="http://schemas.microsoft.com/office/powerpoint/2010/main" val="3146097900"/>
      </p:ext>
    </p:extLst>
  </p:cSld>
  <p:clrMap bg1="lt1" tx1="dk1" bg2="lt2" tx2="dk2" accent1="accent1" accent2="accent2" accent3="accent3" accent4="accent4" accent5="accent5" accent6="accent6" hlink="hlink" folHlink="folHlink"/>
  <p:sldLayoutIdLst>
    <p:sldLayoutId id="2147483735" r:id="rId1"/>
    <p:sldLayoutId id="2147483736" r:id="rId2"/>
    <p:sldLayoutId id="2147483737" r:id="rId3"/>
    <p:sldLayoutId id="2147483738" r:id="rId4"/>
    <p:sldLayoutId id="2147483739" r:id="rId5"/>
    <p:sldLayoutId id="2147483740" r:id="rId6"/>
    <p:sldLayoutId id="2147483741" r:id="rId7"/>
    <p:sldLayoutId id="2147483742" r:id="rId8"/>
    <p:sldLayoutId id="2147483743" r:id="rId9"/>
    <p:sldLayoutId id="2147483744" r:id="rId10"/>
    <p:sldLayoutId id="2147483745" r:id="rId11"/>
  </p:sldLayoutIdLst>
  <p:txStyles>
    <p:titleStyle>
      <a:lvl1pPr algn="l" defTabSz="914400" rtl="0" eaLnBrk="1" latinLnBrk="0" hangingPunct="1">
        <a:lnSpc>
          <a:spcPct val="90000"/>
        </a:lnSpc>
        <a:spcBef>
          <a:spcPct val="0"/>
        </a:spcBef>
        <a:buNone/>
        <a:defRPr lang="en-US" sz="2400" b="1" kern="1200" dirty="0">
          <a:solidFill>
            <a:schemeClr val="bg1"/>
          </a:solidFill>
          <a:latin typeface="Arial" panose="020B0604020202020204" pitchFamily="34" charset="0"/>
          <a:ea typeface="+mj-ea"/>
          <a:cs typeface="Arial" panose="020B0604020202020204" pitchFamily="34"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bg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bg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bg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bg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bg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Pr>
        <a:solidFill>
          <a:srgbClr val="D95E16"/>
        </a:solidFill>
        <a:effectLst/>
      </p:bgPr>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081F5DC-92D1-4E1E-A4DA-6B5E73D3228E}" type="datetimeFigureOut">
              <a:rPr lang="en-US" smtClean="0"/>
              <a:t>10/5/2021</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99CC651-6E74-4084-8CE6-34009C0D314B}" type="slidenum">
              <a:rPr lang="en-US" smtClean="0"/>
              <a:t>‹#›</a:t>
            </a:fld>
            <a:endParaRPr lang="en-US"/>
          </a:p>
        </p:txBody>
      </p:sp>
      <p:sp>
        <p:nvSpPr>
          <p:cNvPr id="7" name="Title Placeholder 1"/>
          <p:cNvSpPr>
            <a:spLocks noGrp="1"/>
          </p:cNvSpPr>
          <p:nvPr>
            <p:ph type="title"/>
          </p:nvPr>
        </p:nvSpPr>
        <p:spPr>
          <a:xfrm>
            <a:off x="838200" y="365125"/>
            <a:ext cx="10515600" cy="559107"/>
          </a:xfrm>
          <a:prstGeom prst="rect">
            <a:avLst/>
          </a:prstGeom>
        </p:spPr>
        <p:txBody>
          <a:bodyPr vert="horz" lIns="91440" tIns="45720" rIns="91440" bIns="45720" rtlCol="0" anchor="ctr">
            <a:normAutofit/>
          </a:bodyPr>
          <a:lstStyle/>
          <a:p>
            <a:r>
              <a:rPr lang="en-US" dirty="0"/>
              <a:t>Click to edit Master title style</a:t>
            </a:r>
          </a:p>
        </p:txBody>
      </p:sp>
      <p:sp>
        <p:nvSpPr>
          <p:cNvPr id="8" name="Text Placeholder 2"/>
          <p:cNvSpPr>
            <a:spLocks noGrp="1"/>
          </p:cNvSpPr>
          <p:nvPr>
            <p:ph type="body" idx="1"/>
          </p:nvPr>
        </p:nvSpPr>
        <p:spPr>
          <a:xfrm>
            <a:off x="838200" y="1347020"/>
            <a:ext cx="10515600" cy="4829944"/>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9" name="Picture 8"/>
          <p:cNvPicPr>
            <a:picLocks noChangeAspect="1"/>
          </p:cNvPicPr>
          <p:nvPr userDrawn="1"/>
        </p:nvPicPr>
        <p:blipFill>
          <a:blip r:embed="rId13" cstate="print">
            <a:extLst>
              <a:ext uri="{28A0092B-C50C-407E-A947-70E740481C1C}">
                <a14:useLocalDpi xmlns:a14="http://schemas.microsoft.com/office/drawing/2010/main" val="0"/>
              </a:ext>
            </a:extLst>
          </a:blip>
          <a:stretch>
            <a:fillRect/>
          </a:stretch>
        </p:blipFill>
        <p:spPr>
          <a:xfrm>
            <a:off x="9982200" y="5996685"/>
            <a:ext cx="1371603" cy="719329"/>
          </a:xfrm>
          <a:prstGeom prst="rect">
            <a:avLst/>
          </a:prstGeom>
        </p:spPr>
      </p:pic>
    </p:spTree>
    <p:extLst>
      <p:ext uri="{BB962C8B-B14F-4D97-AF65-F5344CB8AC3E}">
        <p14:creationId xmlns:p14="http://schemas.microsoft.com/office/powerpoint/2010/main" val="504835734"/>
      </p:ext>
    </p:extLst>
  </p:cSld>
  <p:clrMap bg1="lt1" tx1="dk1" bg2="lt2" tx2="dk2" accent1="accent1" accent2="accent2" accent3="accent3" accent4="accent4" accent5="accent5" accent6="accent6" hlink="hlink" folHlink="folHlink"/>
  <p:sldLayoutIdLst>
    <p:sldLayoutId id="2147483759" r:id="rId1"/>
    <p:sldLayoutId id="2147483760" r:id="rId2"/>
    <p:sldLayoutId id="2147483761" r:id="rId3"/>
    <p:sldLayoutId id="2147483762" r:id="rId4"/>
    <p:sldLayoutId id="2147483763" r:id="rId5"/>
    <p:sldLayoutId id="2147483764" r:id="rId6"/>
    <p:sldLayoutId id="2147483765" r:id="rId7"/>
    <p:sldLayoutId id="2147483766" r:id="rId8"/>
    <p:sldLayoutId id="2147483767" r:id="rId9"/>
    <p:sldLayoutId id="2147483768" r:id="rId10"/>
    <p:sldLayoutId id="2147483769" r:id="rId11"/>
  </p:sldLayoutIdLst>
  <p:txStyles>
    <p:titleStyle>
      <a:lvl1pPr algn="l" defTabSz="914400" rtl="0" eaLnBrk="1" latinLnBrk="0" hangingPunct="1">
        <a:lnSpc>
          <a:spcPct val="90000"/>
        </a:lnSpc>
        <a:spcBef>
          <a:spcPct val="0"/>
        </a:spcBef>
        <a:buNone/>
        <a:defRPr sz="2400" kern="1200">
          <a:solidFill>
            <a:schemeClr val="bg1"/>
          </a:solidFill>
          <a:latin typeface="Arial" panose="020B0604020202020204" pitchFamily="34" charset="0"/>
          <a:ea typeface="+mj-ea"/>
          <a:cs typeface="Arial" panose="020B0604020202020204" pitchFamily="34"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b="1" kern="1200">
          <a:solidFill>
            <a:schemeClr val="bg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b="1" kern="1200">
          <a:solidFill>
            <a:schemeClr val="bg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b="1" kern="1200">
          <a:solidFill>
            <a:schemeClr val="bg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b="1" kern="1200">
          <a:solidFill>
            <a:schemeClr val="bg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b="1" kern="1200">
          <a:solidFill>
            <a:schemeClr val="bg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Pr>
        <a:solidFill>
          <a:srgbClr val="5F88BC"/>
        </a:solidFill>
        <a:effectLst/>
      </p:bgPr>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72C5E30-A88C-4DB4-BFC7-8D541257C4A6}" type="datetimeFigureOut">
              <a:rPr lang="en-US" smtClean="0"/>
              <a:t>10/5/2021</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69EE0E3-D5F4-444D-9400-629D5097AEA9}" type="slidenum">
              <a:rPr lang="en-US" smtClean="0"/>
              <a:t>‹#›</a:t>
            </a:fld>
            <a:endParaRPr lang="en-US"/>
          </a:p>
        </p:txBody>
      </p:sp>
      <p:sp>
        <p:nvSpPr>
          <p:cNvPr id="7" name="Title Placeholder 1"/>
          <p:cNvSpPr>
            <a:spLocks noGrp="1"/>
          </p:cNvSpPr>
          <p:nvPr>
            <p:ph type="title"/>
          </p:nvPr>
        </p:nvSpPr>
        <p:spPr>
          <a:xfrm>
            <a:off x="838200" y="365125"/>
            <a:ext cx="10515600" cy="559107"/>
          </a:xfrm>
          <a:prstGeom prst="rect">
            <a:avLst/>
          </a:prstGeom>
        </p:spPr>
        <p:txBody>
          <a:bodyPr vert="horz" lIns="91440" tIns="45720" rIns="91440" bIns="45720" rtlCol="0" anchor="ctr">
            <a:normAutofit/>
          </a:bodyPr>
          <a:lstStyle/>
          <a:p>
            <a:r>
              <a:rPr lang="en-US" dirty="0"/>
              <a:t>Click to edit Master title style</a:t>
            </a:r>
          </a:p>
        </p:txBody>
      </p:sp>
      <p:sp>
        <p:nvSpPr>
          <p:cNvPr id="8" name="Text Placeholder 2"/>
          <p:cNvSpPr>
            <a:spLocks noGrp="1"/>
          </p:cNvSpPr>
          <p:nvPr>
            <p:ph type="body" idx="1"/>
          </p:nvPr>
        </p:nvSpPr>
        <p:spPr>
          <a:xfrm>
            <a:off x="838200" y="1347020"/>
            <a:ext cx="10515600" cy="4829944"/>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9" name="Picture 8"/>
          <p:cNvPicPr>
            <a:picLocks noChangeAspect="1"/>
          </p:cNvPicPr>
          <p:nvPr userDrawn="1"/>
        </p:nvPicPr>
        <p:blipFill>
          <a:blip r:embed="rId13" cstate="print">
            <a:extLst>
              <a:ext uri="{28A0092B-C50C-407E-A947-70E740481C1C}">
                <a14:useLocalDpi xmlns:a14="http://schemas.microsoft.com/office/drawing/2010/main" val="0"/>
              </a:ext>
            </a:extLst>
          </a:blip>
          <a:stretch>
            <a:fillRect/>
          </a:stretch>
        </p:blipFill>
        <p:spPr>
          <a:xfrm>
            <a:off x="9982200" y="5996685"/>
            <a:ext cx="1371603" cy="719329"/>
          </a:xfrm>
          <a:prstGeom prst="rect">
            <a:avLst/>
          </a:prstGeom>
        </p:spPr>
      </p:pic>
    </p:spTree>
    <p:extLst>
      <p:ext uri="{BB962C8B-B14F-4D97-AF65-F5344CB8AC3E}">
        <p14:creationId xmlns:p14="http://schemas.microsoft.com/office/powerpoint/2010/main" val="2255546515"/>
      </p:ext>
    </p:extLst>
  </p:cSld>
  <p:clrMap bg1="lt1" tx1="dk1" bg2="lt2" tx2="dk2" accent1="accent1" accent2="accent2" accent3="accent3" accent4="accent4" accent5="accent5" accent6="accent6" hlink="hlink" folHlink="folHlink"/>
  <p:sldLayoutIdLst>
    <p:sldLayoutId id="2147483747" r:id="rId1"/>
    <p:sldLayoutId id="2147483748" r:id="rId2"/>
    <p:sldLayoutId id="2147483749" r:id="rId3"/>
    <p:sldLayoutId id="2147483750" r:id="rId4"/>
    <p:sldLayoutId id="2147483751" r:id="rId5"/>
    <p:sldLayoutId id="2147483752" r:id="rId6"/>
    <p:sldLayoutId id="2147483753" r:id="rId7"/>
    <p:sldLayoutId id="2147483754" r:id="rId8"/>
    <p:sldLayoutId id="2147483755" r:id="rId9"/>
    <p:sldLayoutId id="2147483756" r:id="rId10"/>
    <p:sldLayoutId id="2147483757" r:id="rId11"/>
  </p:sldLayoutIdLst>
  <p:txStyles>
    <p:titleStyle>
      <a:lvl1pPr algn="l" defTabSz="914400" rtl="0" eaLnBrk="1" latinLnBrk="0" hangingPunct="1">
        <a:lnSpc>
          <a:spcPct val="90000"/>
        </a:lnSpc>
        <a:spcBef>
          <a:spcPct val="0"/>
        </a:spcBef>
        <a:buNone/>
        <a:defRPr sz="2400" kern="1200">
          <a:solidFill>
            <a:schemeClr val="bg1"/>
          </a:solidFill>
          <a:latin typeface="Arial" panose="020B0604020202020204" pitchFamily="34" charset="0"/>
          <a:ea typeface="+mj-ea"/>
          <a:cs typeface="Arial" panose="020B0604020202020204" pitchFamily="34"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bg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800" kern="1200">
          <a:solidFill>
            <a:schemeClr val="bg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800" kern="1200">
          <a:solidFill>
            <a:schemeClr val="bg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2800" kern="1200">
          <a:solidFill>
            <a:schemeClr val="bg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2800" kern="1200">
          <a:solidFill>
            <a:schemeClr val="bg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reserve="1">
  <p:cSld>
    <p:bg>
      <p:bgPr>
        <a:solidFill>
          <a:srgbClr val="5F88BC"/>
        </a:solidFill>
        <a:effectLst/>
      </p:bgPr>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838200" y="1356852"/>
            <a:ext cx="10515600" cy="4820111"/>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D7F64C8-CA46-47AB-8D0E-83DEE9E6E71D}" type="datetimeFigureOut">
              <a:rPr lang="en-US" smtClean="0"/>
              <a:t>10/5/2021</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BDC44C4-ADCB-417C-A158-3476C97310BC}" type="slidenum">
              <a:rPr lang="en-US" smtClean="0"/>
              <a:t>‹#›</a:t>
            </a:fld>
            <a:endParaRPr lang="en-US"/>
          </a:p>
        </p:txBody>
      </p:sp>
      <p:cxnSp>
        <p:nvCxnSpPr>
          <p:cNvPr id="7" name="Straight Connector 6"/>
          <p:cNvCxnSpPr/>
          <p:nvPr userDrawn="1"/>
        </p:nvCxnSpPr>
        <p:spPr>
          <a:xfrm flipV="1">
            <a:off x="838199" y="885722"/>
            <a:ext cx="10515601" cy="18846"/>
          </a:xfrm>
          <a:prstGeom prst="line">
            <a:avLst/>
          </a:prstGeom>
          <a:ln w="57150">
            <a:solidFill>
              <a:schemeClr val="bg1"/>
            </a:solidFill>
          </a:ln>
        </p:spPr>
        <p:style>
          <a:lnRef idx="1">
            <a:schemeClr val="accent1"/>
          </a:lnRef>
          <a:fillRef idx="0">
            <a:schemeClr val="accent1"/>
          </a:fillRef>
          <a:effectRef idx="0">
            <a:schemeClr val="accent1"/>
          </a:effectRef>
          <a:fontRef idx="minor">
            <a:schemeClr val="tx1"/>
          </a:fontRef>
        </p:style>
      </p:cxnSp>
      <p:sp>
        <p:nvSpPr>
          <p:cNvPr id="8" name="Title Placeholder 1"/>
          <p:cNvSpPr txBox="1">
            <a:spLocks/>
          </p:cNvSpPr>
          <p:nvPr userDrawn="1"/>
        </p:nvSpPr>
        <p:spPr>
          <a:xfrm>
            <a:off x="838199" y="347451"/>
            <a:ext cx="10207869" cy="365760"/>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2800" kern="1200">
                <a:solidFill>
                  <a:schemeClr val="bg1"/>
                </a:solidFill>
                <a:latin typeface="Arial" panose="020B0604020202020204" pitchFamily="34" charset="0"/>
                <a:ea typeface="+mj-ea"/>
                <a:cs typeface="Arial" panose="020B0604020202020204" pitchFamily="34" charset="0"/>
              </a:defRPr>
            </a:lvl1pPr>
          </a:lstStyle>
          <a:p>
            <a:r>
              <a:rPr lang="en-US" sz="2400" dirty="0"/>
              <a:t>Click to edit Master title style</a:t>
            </a:r>
          </a:p>
        </p:txBody>
      </p:sp>
      <p:pic>
        <p:nvPicPr>
          <p:cNvPr id="9" name="Picture 8"/>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9987149" y="5995706"/>
            <a:ext cx="1366651" cy="721288"/>
          </a:xfrm>
          <a:prstGeom prst="rect">
            <a:avLst/>
          </a:prstGeom>
        </p:spPr>
      </p:pic>
    </p:spTree>
    <p:extLst>
      <p:ext uri="{BB962C8B-B14F-4D97-AF65-F5344CB8AC3E}">
        <p14:creationId xmlns:p14="http://schemas.microsoft.com/office/powerpoint/2010/main" val="2792577476"/>
      </p:ext>
    </p:extLst>
  </p:cSld>
  <p:clrMap bg1="lt1" tx1="dk1" bg2="lt2" tx2="dk2" accent1="accent1" accent2="accent2" accent3="accent3" accent4="accent4" accent5="accent5" accent6="accent6" hlink="hlink" folHlink="folHlink"/>
  <p:sldLayoutIdLst>
    <p:sldLayoutId id="2147483700" r:id="rId1"/>
    <p:sldLayoutId id="2147483702" r:id="rId2"/>
  </p:sldLayoutIdLst>
  <p:txStyles>
    <p:titleStyle>
      <a:lvl1pPr algn="l" defTabSz="914400" rtl="0" eaLnBrk="1" latinLnBrk="0" hangingPunct="1">
        <a:lnSpc>
          <a:spcPct val="90000"/>
        </a:lnSpc>
        <a:spcBef>
          <a:spcPct val="0"/>
        </a:spcBef>
        <a:buNone/>
        <a:defRPr sz="2800" b="1" kern="1200">
          <a:solidFill>
            <a:schemeClr val="bg1"/>
          </a:solidFill>
          <a:latin typeface="Arial" panose="020B0604020202020204" pitchFamily="34" charset="0"/>
          <a:ea typeface="+mj-ea"/>
          <a:cs typeface="Arial" panose="020B0604020202020204" pitchFamily="34"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bg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bg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400" kern="1200">
          <a:solidFill>
            <a:schemeClr val="bg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2400" kern="1200">
          <a:solidFill>
            <a:schemeClr val="bg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2400" kern="1200">
          <a:solidFill>
            <a:schemeClr val="bg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reserve="1">
  <p:cSld>
    <p:bg>
      <p:bgPr>
        <a:solidFill>
          <a:srgbClr val="D95E16"/>
        </a:solidFill>
        <a:effectLst/>
      </p:bgPr>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838200" y="1386348"/>
            <a:ext cx="10515600" cy="4790615"/>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AA5E8EF-B11E-4007-B02C-415C0C389759}" type="datetimeFigureOut">
              <a:rPr lang="en-US" smtClean="0"/>
              <a:t>10/5/2021</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DF6B48E-11E8-4463-871C-0F87B10D061F}" type="slidenum">
              <a:rPr lang="en-US" smtClean="0"/>
              <a:t>‹#›</a:t>
            </a:fld>
            <a:endParaRPr lang="en-US"/>
          </a:p>
        </p:txBody>
      </p:sp>
      <p:cxnSp>
        <p:nvCxnSpPr>
          <p:cNvPr id="7" name="Straight Connector 6"/>
          <p:cNvCxnSpPr/>
          <p:nvPr userDrawn="1"/>
        </p:nvCxnSpPr>
        <p:spPr>
          <a:xfrm flipV="1">
            <a:off x="838199" y="885722"/>
            <a:ext cx="10515601" cy="18846"/>
          </a:xfrm>
          <a:prstGeom prst="line">
            <a:avLst/>
          </a:prstGeom>
          <a:ln w="57150">
            <a:solidFill>
              <a:schemeClr val="bg1"/>
            </a:solidFill>
          </a:ln>
        </p:spPr>
        <p:style>
          <a:lnRef idx="1">
            <a:schemeClr val="accent1"/>
          </a:lnRef>
          <a:fillRef idx="0">
            <a:schemeClr val="accent1"/>
          </a:fillRef>
          <a:effectRef idx="0">
            <a:schemeClr val="accent1"/>
          </a:effectRef>
          <a:fontRef idx="minor">
            <a:schemeClr val="tx1"/>
          </a:fontRef>
        </p:style>
      </p:cxnSp>
      <p:sp>
        <p:nvSpPr>
          <p:cNvPr id="8" name="Title Placeholder 1"/>
          <p:cNvSpPr txBox="1">
            <a:spLocks/>
          </p:cNvSpPr>
          <p:nvPr userDrawn="1"/>
        </p:nvSpPr>
        <p:spPr>
          <a:xfrm>
            <a:off x="838199" y="347451"/>
            <a:ext cx="10207869" cy="365760"/>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2800" kern="1200">
                <a:solidFill>
                  <a:schemeClr val="bg1"/>
                </a:solidFill>
                <a:latin typeface="Arial" panose="020B0604020202020204" pitchFamily="34" charset="0"/>
                <a:ea typeface="+mj-ea"/>
                <a:cs typeface="Arial" panose="020B0604020202020204" pitchFamily="34" charset="0"/>
              </a:defRPr>
            </a:lvl1pPr>
          </a:lstStyle>
          <a:p>
            <a:r>
              <a:rPr lang="en-US" sz="2400" dirty="0"/>
              <a:t>Click to edit Master title style</a:t>
            </a:r>
          </a:p>
        </p:txBody>
      </p:sp>
      <p:pic>
        <p:nvPicPr>
          <p:cNvPr id="9" name="Picture 8"/>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9987149" y="5995706"/>
            <a:ext cx="1366651" cy="721288"/>
          </a:xfrm>
          <a:prstGeom prst="rect">
            <a:avLst/>
          </a:prstGeom>
        </p:spPr>
      </p:pic>
    </p:spTree>
    <p:extLst>
      <p:ext uri="{BB962C8B-B14F-4D97-AF65-F5344CB8AC3E}">
        <p14:creationId xmlns:p14="http://schemas.microsoft.com/office/powerpoint/2010/main" val="79911"/>
      </p:ext>
    </p:extLst>
  </p:cSld>
  <p:clrMap bg1="lt1" tx1="dk1" bg2="lt2" tx2="dk2" accent1="accent1" accent2="accent2" accent3="accent3" accent4="accent4" accent5="accent5" accent6="accent6" hlink="hlink" folHlink="folHlink"/>
  <p:sldLayoutIdLst>
    <p:sldLayoutId id="2147483714" r:id="rId1"/>
    <p:sldLayoutId id="2147483719" r:id="rId2"/>
  </p:sldLayoutIdLst>
  <p:txStyles>
    <p:titleStyle>
      <a:lvl1pPr algn="l" defTabSz="914400" rtl="0" eaLnBrk="1" latinLnBrk="0" hangingPunct="1">
        <a:lnSpc>
          <a:spcPct val="90000"/>
        </a:lnSpc>
        <a:spcBef>
          <a:spcPct val="0"/>
        </a:spcBef>
        <a:buNone/>
        <a:defRPr sz="4400" kern="1200">
          <a:solidFill>
            <a:schemeClr val="bg1"/>
          </a:solidFill>
          <a:latin typeface="Arial" panose="020B0604020202020204" pitchFamily="34" charset="0"/>
          <a:ea typeface="+mj-ea"/>
          <a:cs typeface="Arial" panose="020B0604020202020204" pitchFamily="34"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bg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bg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bg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bg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bg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8.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12" name="Picture 7" descr="lightCover"/>
          <p:cNvPicPr>
            <a:picLocks noChangeAspect="1" noChangeArrowheads="1"/>
          </p:cNvPicPr>
          <p:nvPr/>
        </p:nvPicPr>
        <p:blipFill>
          <a:blip r:embed="rId3" cstate="print">
            <a:alphaModFix amt="85000"/>
          </a:blip>
          <a:srcRect/>
          <a:stretch>
            <a:fillRect/>
          </a:stretch>
        </p:blipFill>
        <p:spPr bwMode="auto">
          <a:xfrm>
            <a:off x="96328" y="731000"/>
            <a:ext cx="10724072" cy="6946900"/>
          </a:xfrm>
          <a:prstGeom prst="rect">
            <a:avLst/>
          </a:prstGeom>
          <a:noFill/>
          <a:ln w="9525">
            <a:noFill/>
            <a:miter lim="800000"/>
            <a:headEnd/>
            <a:tailEnd/>
          </a:ln>
        </p:spPr>
      </p:pic>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endParaRPr lang="en-US" dirty="0"/>
          </a:p>
        </p:txBody>
      </p:sp>
      <p:sp>
        <p:nvSpPr>
          <p:cNvPr id="3" name="Text Placeholder 2"/>
          <p:cNvSpPr>
            <a:spLocks noGrp="1"/>
          </p:cNvSpPr>
          <p:nvPr>
            <p:ph type="body" idx="1"/>
          </p:nvPr>
        </p:nvSpPr>
        <p:spPr>
          <a:xfrm>
            <a:off x="838200" y="4097867"/>
            <a:ext cx="10515600" cy="2079096"/>
          </a:xfrm>
          <a:prstGeom prst="rect">
            <a:avLst/>
          </a:prstGeom>
        </p:spPr>
        <p:txBody>
          <a:bodyPr vert="horz" lIns="91440" tIns="45720" rIns="91440" bIns="45720" rtlCol="0">
            <a:normAutofit/>
          </a:bodyPr>
          <a:lstStyle/>
          <a:p>
            <a:pPr lvl="0"/>
            <a:r>
              <a:rPr lang="en-US" dirty="0"/>
              <a:t>Title of the presentation </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CB831A8-D3F1-405E-9948-48CDF59478F2}" type="datetimeFigureOut">
              <a:rPr lang="en-US" smtClean="0"/>
              <a:t>10/5/2021</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A0756CE-AC80-47B3-9DCD-2573D0972A4C}" type="slidenum">
              <a:rPr lang="en-US" smtClean="0"/>
              <a:t>‹#›</a:t>
            </a:fld>
            <a:endParaRPr lang="en-US" dirty="0"/>
          </a:p>
        </p:txBody>
      </p:sp>
      <p:pic>
        <p:nvPicPr>
          <p:cNvPr id="8" name="Picture 7"/>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8259092" y="5275913"/>
            <a:ext cx="2595176" cy="1262999"/>
          </a:xfrm>
          <a:prstGeom prst="rect">
            <a:avLst/>
          </a:prstGeom>
        </p:spPr>
      </p:pic>
      <p:pic>
        <p:nvPicPr>
          <p:cNvPr id="10" name="Picture 6" descr="bakgroundCover"/>
          <p:cNvPicPr>
            <a:picLocks noChangeAspect="1" noChangeArrowheads="1"/>
          </p:cNvPicPr>
          <p:nvPr/>
        </p:nvPicPr>
        <p:blipFill>
          <a:blip r:embed="rId5" cstate="print"/>
          <a:srcRect/>
          <a:stretch>
            <a:fillRect/>
          </a:stretch>
        </p:blipFill>
        <p:spPr bwMode="auto">
          <a:xfrm>
            <a:off x="0" y="0"/>
            <a:ext cx="12191999" cy="7005638"/>
          </a:xfrm>
          <a:prstGeom prst="rect">
            <a:avLst/>
          </a:prstGeom>
          <a:noFill/>
          <a:ln w="9525">
            <a:noFill/>
            <a:miter lim="800000"/>
            <a:headEnd/>
            <a:tailEnd/>
          </a:ln>
        </p:spPr>
      </p:pic>
      <p:sp>
        <p:nvSpPr>
          <p:cNvPr id="7" name="TextBox 6"/>
          <p:cNvSpPr txBox="1"/>
          <p:nvPr/>
        </p:nvSpPr>
        <p:spPr>
          <a:xfrm>
            <a:off x="3921493" y="3174518"/>
            <a:ext cx="4349011" cy="2431435"/>
          </a:xfrm>
          <a:prstGeom prst="rect">
            <a:avLst/>
          </a:prstGeom>
          <a:noFill/>
        </p:spPr>
        <p:txBody>
          <a:bodyPr wrap="none" rtlCol="0">
            <a:spAutoFit/>
          </a:bodyPr>
          <a:lstStyle/>
          <a:p>
            <a:pPr algn="ctr"/>
            <a:endParaRPr lang="en-US" sz="4800" b="1" dirty="0">
              <a:solidFill>
                <a:schemeClr val="bg1"/>
              </a:solidFill>
              <a:latin typeface="Arial" panose="020B0604020202020204" pitchFamily="34" charset="0"/>
              <a:cs typeface="Arial" panose="020B0604020202020204" pitchFamily="34" charset="0"/>
            </a:endParaRPr>
          </a:p>
          <a:p>
            <a:pPr algn="ctr"/>
            <a:r>
              <a:rPr lang="en-US" sz="2800" b="1" dirty="0">
                <a:solidFill>
                  <a:schemeClr val="bg1"/>
                </a:solidFill>
                <a:latin typeface="Arial" panose="020B0604020202020204" pitchFamily="34" charset="0"/>
                <a:cs typeface="Arial" panose="020B0604020202020204" pitchFamily="34" charset="0"/>
              </a:rPr>
              <a:t>www.softprocorp.com</a:t>
            </a:r>
          </a:p>
          <a:p>
            <a:pPr algn="ctr"/>
            <a:r>
              <a:rPr lang="en-US" sz="2800" b="1" dirty="0">
                <a:solidFill>
                  <a:schemeClr val="bg1"/>
                </a:solidFill>
                <a:latin typeface="Arial" panose="020B0604020202020204" pitchFamily="34" charset="0"/>
                <a:cs typeface="Arial" panose="020B0604020202020204" pitchFamily="34" charset="0"/>
              </a:rPr>
              <a:t>800-848-0143</a:t>
            </a:r>
          </a:p>
          <a:p>
            <a:r>
              <a:rPr lang="en-US" sz="4800" b="1" dirty="0">
                <a:solidFill>
                  <a:schemeClr val="bg1"/>
                </a:solidFill>
                <a:latin typeface="Arial" panose="020B0604020202020204" pitchFamily="34" charset="0"/>
                <a:cs typeface="Arial" panose="020B0604020202020204" pitchFamily="34" charset="0"/>
              </a:rPr>
              <a:t> </a:t>
            </a:r>
          </a:p>
        </p:txBody>
      </p:sp>
      <p:sp>
        <p:nvSpPr>
          <p:cNvPr id="13" name="Footer Placeholder 4"/>
          <p:cNvSpPr txBox="1">
            <a:spLocks/>
          </p:cNvSpPr>
          <p:nvPr/>
        </p:nvSpPr>
        <p:spPr>
          <a:xfrm>
            <a:off x="453417" y="6102675"/>
            <a:ext cx="11310215" cy="666902"/>
          </a:xfrm>
          <a:prstGeom prst="rect">
            <a:avLst/>
          </a:prstGeom>
        </p:spPr>
        <p:txBody>
          <a:bodyPr vert="horz" lIns="91440" tIns="45720" rIns="91440" bIns="45720" rtlCol="0" anchor="ctr"/>
          <a:lstStyle>
            <a:defPPr>
              <a:defRPr lang="en-US"/>
            </a:defPPr>
            <a:lvl1pPr marL="0" algn="l"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800" dirty="0">
                <a:solidFill>
                  <a:schemeClr val="bg1"/>
                </a:solidFill>
                <a:latin typeface="Arial" panose="020B0604020202020204" pitchFamily="34" charset="0"/>
                <a:cs typeface="Arial" panose="020B0604020202020204" pitchFamily="34" charset="0"/>
              </a:rPr>
              <a:t>©SoftPro. All Rights Reserved. SoftPro is a trademark and the property of SoftPro, its subsidiaries, and affiliated companies. All other trademarks are the property of their respective owners.</a:t>
            </a:r>
          </a:p>
          <a:p>
            <a:endParaRPr lang="en-US" sz="800" dirty="0">
              <a:solidFill>
                <a:schemeClr val="bg1"/>
              </a:solidFill>
              <a:latin typeface="Arial" panose="020B0604020202020204" pitchFamily="34" charset="0"/>
              <a:cs typeface="Arial" panose="020B0604020202020204" pitchFamily="34" charset="0"/>
            </a:endParaRPr>
          </a:p>
          <a:p>
            <a:r>
              <a:rPr lang="en-US" sz="800" dirty="0">
                <a:solidFill>
                  <a:schemeClr val="bg1"/>
                </a:solidFill>
                <a:latin typeface="Arial" panose="020B0604020202020204" pitchFamily="34" charset="0"/>
                <a:cs typeface="Arial" panose="020B0604020202020204" pitchFamily="34" charset="0"/>
              </a:rPr>
              <a:t>This written communication is intended solely for the information and internal use of SoftPro, LLC and its affiliates, and is not intended to be and should not be used by other person or entity. No other person or entity is entitled to rely, in any manner, or for any purpose, on this written communication. Any person who obtains sight of this written communication should understand that SoftPro accepts no duty of care or liability of any kind to them and that any reliance on the written communication is at the recipient's own risk. </a:t>
            </a:r>
          </a:p>
        </p:txBody>
      </p:sp>
      <p:pic>
        <p:nvPicPr>
          <p:cNvPr id="14" name="Picture 13"/>
          <p:cNvPicPr>
            <a:picLocks noChangeAspect="1"/>
          </p:cNvPicPr>
          <p:nvPr userDrawn="1"/>
        </p:nvPicPr>
        <p:blipFill>
          <a:blip r:embed="rId6" cstate="print">
            <a:extLst>
              <a:ext uri="{28A0092B-C50C-407E-A947-70E740481C1C}">
                <a14:useLocalDpi xmlns:a14="http://schemas.microsoft.com/office/drawing/2010/main" val="0"/>
              </a:ext>
            </a:extLst>
          </a:blip>
          <a:stretch>
            <a:fillRect/>
          </a:stretch>
        </p:blipFill>
        <p:spPr>
          <a:xfrm>
            <a:off x="3881260" y="1754659"/>
            <a:ext cx="4429480" cy="1710172"/>
          </a:xfrm>
          <a:prstGeom prst="rect">
            <a:avLst/>
          </a:prstGeom>
        </p:spPr>
      </p:pic>
    </p:spTree>
    <p:extLst>
      <p:ext uri="{BB962C8B-B14F-4D97-AF65-F5344CB8AC3E}">
        <p14:creationId xmlns:p14="http://schemas.microsoft.com/office/powerpoint/2010/main" val="2427463289"/>
      </p:ext>
    </p:extLst>
  </p:cSld>
  <p:clrMap bg1="lt1" tx1="dk1" bg2="lt2" tx2="dk2" accent1="accent1" accent2="accent2" accent3="accent3" accent4="accent4" accent5="accent5" accent6="accent6" hlink="hlink" folHlink="folHlink"/>
  <p:sldLayoutIdLst>
    <p:sldLayoutId id="2147483774" r:id="rId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baseline="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1524000" y="4967746"/>
            <a:ext cx="9144000" cy="724429"/>
          </a:xfrm>
        </p:spPr>
        <p:txBody>
          <a:bodyPr/>
          <a:lstStyle/>
          <a:p>
            <a:pPr algn="ctr"/>
            <a:r>
              <a:rPr lang="en-US" dirty="0"/>
              <a:t>Automation/Tasking</a:t>
            </a:r>
          </a:p>
        </p:txBody>
      </p:sp>
      <p:sp>
        <p:nvSpPr>
          <p:cNvPr id="5" name="Subtitle 4"/>
          <p:cNvSpPr>
            <a:spLocks noGrp="1"/>
          </p:cNvSpPr>
          <p:nvPr>
            <p:ph type="subTitle" idx="1"/>
          </p:nvPr>
        </p:nvSpPr>
        <p:spPr>
          <a:xfrm>
            <a:off x="838200" y="7323589"/>
            <a:ext cx="9144000" cy="133202"/>
          </a:xfrm>
        </p:spPr>
        <p:txBody>
          <a:bodyPr/>
          <a:lstStyle/>
          <a:p>
            <a:endParaRPr lang="en-US" dirty="0"/>
          </a:p>
        </p:txBody>
      </p:sp>
    </p:spTree>
    <p:extLst>
      <p:ext uri="{BB962C8B-B14F-4D97-AF65-F5344CB8AC3E}">
        <p14:creationId xmlns:p14="http://schemas.microsoft.com/office/powerpoint/2010/main" val="190375488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ctr"/>
            <a:r>
              <a:rPr lang="en-US" dirty="0"/>
              <a:t>Canceled Order</a:t>
            </a:r>
          </a:p>
        </p:txBody>
      </p:sp>
      <p:sp>
        <p:nvSpPr>
          <p:cNvPr id="3" name="Content Placeholder 2"/>
          <p:cNvSpPr>
            <a:spLocks noGrp="1"/>
          </p:cNvSpPr>
          <p:nvPr>
            <p:ph idx="1"/>
          </p:nvPr>
        </p:nvSpPr>
        <p:spPr>
          <a:xfrm>
            <a:off x="547403" y="1182943"/>
            <a:ext cx="10870014" cy="4669347"/>
          </a:xfrm>
        </p:spPr>
        <p:txBody>
          <a:bodyPr/>
          <a:lstStyle/>
          <a:p>
            <a:pPr marL="0" indent="0">
              <a:spcBef>
                <a:spcPts val="0"/>
              </a:spcBef>
              <a:buNone/>
            </a:pPr>
            <a:r>
              <a:rPr lang="en-US" dirty="0">
                <a:latin typeface="Calibri" panose="020F0502020204030204" pitchFamily="34" charset="0"/>
                <a:ea typeface="Calibri" panose="020F0502020204030204" pitchFamily="34" charset="0"/>
              </a:rPr>
              <a:t> When an order cancels, user adds a task “Order Canceled”</a:t>
            </a:r>
          </a:p>
          <a:p>
            <a:pPr marL="0" marR="0" indent="0" algn="l">
              <a:spcBef>
                <a:spcPts val="0"/>
              </a:spcBef>
              <a:spcAft>
                <a:spcPts val="0"/>
              </a:spcAft>
              <a:buNone/>
            </a:pPr>
            <a:endParaRPr lang="en-US" dirty="0">
              <a:effectLst/>
              <a:latin typeface="Calibri" panose="020F0502020204030204" pitchFamily="34" charset="0"/>
              <a:ea typeface="Calibri" panose="020F0502020204030204" pitchFamily="34" charset="0"/>
            </a:endParaRPr>
          </a:p>
          <a:p>
            <a:pPr lvl="1">
              <a:spcBef>
                <a:spcPts val="0"/>
              </a:spcBef>
              <a:buFont typeface="Wingdings" panose="05000000000000000000" pitchFamily="2" charset="2"/>
              <a:buChar char="Ø"/>
            </a:pPr>
            <a:r>
              <a:rPr lang="en-US" sz="2000" dirty="0">
                <a:effectLst/>
                <a:latin typeface="Calibri" panose="020F0502020204030204" pitchFamily="34" charset="0"/>
                <a:ea typeface="Calibri" panose="020F0502020204030204" pitchFamily="34" charset="0"/>
              </a:rPr>
              <a:t>Automation recognizes the task and adds another task “Refund EMD” and a popup Note “Cancel CPL”</a:t>
            </a:r>
          </a:p>
          <a:p>
            <a:pPr marL="457200" lvl="1" indent="0">
              <a:spcBef>
                <a:spcPts val="0"/>
              </a:spcBef>
              <a:buNone/>
            </a:pPr>
            <a:endParaRPr lang="en-US" sz="2000" dirty="0">
              <a:effectLst/>
              <a:latin typeface="Calibri" panose="020F0502020204030204" pitchFamily="34" charset="0"/>
              <a:ea typeface="Calibri" panose="020F0502020204030204" pitchFamily="34" charset="0"/>
            </a:endParaRPr>
          </a:p>
          <a:p>
            <a:pPr marL="0" marR="0" indent="0" algn="l">
              <a:spcBef>
                <a:spcPts val="0"/>
              </a:spcBef>
              <a:spcAft>
                <a:spcPts val="0"/>
              </a:spcAft>
              <a:buNone/>
            </a:pPr>
            <a:r>
              <a:rPr lang="en-US" dirty="0">
                <a:effectLst/>
                <a:latin typeface="Calibri" panose="020F0502020204030204" pitchFamily="34" charset="0"/>
                <a:ea typeface="Calibri" panose="020F0502020204030204" pitchFamily="34" charset="0"/>
              </a:rPr>
              <a:t> 	</a:t>
            </a:r>
          </a:p>
          <a:p>
            <a:pPr lvl="2">
              <a:spcBef>
                <a:spcPts val="0"/>
              </a:spcBef>
              <a:buFont typeface="Wingdings" panose="05000000000000000000" pitchFamily="2" charset="2"/>
              <a:buChar char="Ø"/>
            </a:pPr>
            <a:r>
              <a:rPr lang="en-US" sz="2000" dirty="0">
                <a:effectLst/>
                <a:latin typeface="Calibri" panose="020F0502020204030204" pitchFamily="34" charset="0"/>
                <a:ea typeface="Calibri" panose="020F0502020204030204" pitchFamily="34" charset="0"/>
              </a:rPr>
              <a:t>“Refund EMD” is either Completed or marked N/A as appropriate by the user</a:t>
            </a:r>
          </a:p>
          <a:p>
            <a:pPr marL="914400" lvl="2" indent="0">
              <a:spcBef>
                <a:spcPts val="0"/>
              </a:spcBef>
              <a:buNone/>
            </a:pPr>
            <a:endParaRPr lang="en-US" sz="2000" dirty="0">
              <a:effectLst/>
              <a:latin typeface="Calibri" panose="020F0502020204030204" pitchFamily="34" charset="0"/>
              <a:ea typeface="Calibri" panose="020F0502020204030204" pitchFamily="34" charset="0"/>
            </a:endParaRPr>
          </a:p>
          <a:p>
            <a:pPr marL="0" marR="0" indent="0" algn="l">
              <a:spcBef>
                <a:spcPts val="0"/>
              </a:spcBef>
              <a:spcAft>
                <a:spcPts val="0"/>
              </a:spcAft>
              <a:buNone/>
            </a:pPr>
            <a:r>
              <a:rPr lang="en-US" dirty="0">
                <a:effectLst/>
                <a:latin typeface="Calibri" panose="020F0502020204030204" pitchFamily="34" charset="0"/>
                <a:ea typeface="Calibri" panose="020F0502020204030204" pitchFamily="34" charset="0"/>
              </a:rPr>
              <a:t> </a:t>
            </a:r>
          </a:p>
          <a:p>
            <a:pPr lvl="3">
              <a:spcBef>
                <a:spcPts val="0"/>
              </a:spcBef>
              <a:buFont typeface="Wingdings" panose="05000000000000000000" pitchFamily="2" charset="2"/>
              <a:buChar char="Ø"/>
            </a:pPr>
            <a:r>
              <a:rPr lang="en-US" sz="2000" dirty="0">
                <a:effectLst/>
                <a:latin typeface="Calibri" panose="020F0502020204030204" pitchFamily="34" charset="0"/>
                <a:ea typeface="Calibri" panose="020F0502020204030204" pitchFamily="34" charset="0"/>
              </a:rPr>
              <a:t>Automation recognizes the task status and </a:t>
            </a:r>
          </a:p>
          <a:p>
            <a:pPr lvl="4">
              <a:spcBef>
                <a:spcPts val="0"/>
              </a:spcBef>
            </a:pPr>
            <a:r>
              <a:rPr lang="en-US" sz="2000" dirty="0">
                <a:effectLst/>
                <a:latin typeface="Calibri" panose="020F0502020204030204" pitchFamily="34" charset="0"/>
                <a:ea typeface="Calibri" panose="020F0502020204030204" pitchFamily="34" charset="0"/>
              </a:rPr>
              <a:t>sets Order, Title and Escrow Statuses to Canceled </a:t>
            </a:r>
          </a:p>
          <a:p>
            <a:pPr lvl="4">
              <a:spcBef>
                <a:spcPts val="0"/>
              </a:spcBef>
            </a:pPr>
            <a:r>
              <a:rPr lang="en-US" sz="2000" dirty="0">
                <a:latin typeface="Calibri" panose="020F0502020204030204" pitchFamily="34" charset="0"/>
                <a:ea typeface="Calibri" panose="020F0502020204030204" pitchFamily="34" charset="0"/>
              </a:rPr>
              <a:t>s</a:t>
            </a:r>
            <a:r>
              <a:rPr lang="en-US" sz="2000" dirty="0">
                <a:effectLst/>
                <a:latin typeface="Calibri" panose="020F0502020204030204" pitchFamily="34" charset="0"/>
                <a:ea typeface="Calibri" panose="020F0502020204030204" pitchFamily="34" charset="0"/>
              </a:rPr>
              <a:t>ets the status of any open tasks to N/A</a:t>
            </a:r>
          </a:p>
          <a:p>
            <a:pPr lvl="4">
              <a:spcBef>
                <a:spcPts val="0"/>
              </a:spcBef>
            </a:pPr>
            <a:r>
              <a:rPr lang="en-US" sz="2000" dirty="0">
                <a:effectLst/>
                <a:latin typeface="Calibri" panose="020F0502020204030204" pitchFamily="34" charset="0"/>
                <a:ea typeface="Calibri" panose="020F0502020204030204" pitchFamily="34" charset="0"/>
              </a:rPr>
              <a:t>removes the Settlement Date</a:t>
            </a:r>
          </a:p>
          <a:p>
            <a:pPr marL="0" indent="0">
              <a:buNone/>
            </a:pPr>
            <a:endParaRPr lang="en-US" dirty="0"/>
          </a:p>
        </p:txBody>
      </p:sp>
    </p:spTree>
    <p:extLst>
      <p:ext uri="{BB962C8B-B14F-4D97-AF65-F5344CB8AC3E}">
        <p14:creationId xmlns:p14="http://schemas.microsoft.com/office/powerpoint/2010/main" val="415713542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52767643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1_SoftPro templat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1" id="{D5470A79-9E4D-4544-BA74-C249F2006688}" vid="{E5B3571B-3FD4-49E7-A8EC-18C06270EB8E}"/>
    </a:ext>
  </a:ext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SoftPro Template_brand" id="{BE395B97-EA35-49E1-B5F7-A238D5ADFE54}" vid="{F59A0263-E9B3-41A2-B494-75729BAD1016}"/>
    </a:ext>
  </a:extLst>
</a:theme>
</file>

<file path=ppt/theme/theme3.xml><?xml version="1.0" encoding="utf-8"?>
<a:theme xmlns:a="http://schemas.openxmlformats.org/drawingml/2006/main" name="1_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SoftPro Template_brand" id="{BE395B97-EA35-49E1-B5F7-A238D5ADFE54}" vid="{DD105B89-443E-4E4A-BCF0-4B6B1D7D8608}"/>
    </a:ext>
  </a:extLst>
</a:theme>
</file>

<file path=ppt/theme/theme4.xml><?xml version="1.0" encoding="utf-8"?>
<a:theme xmlns:a="http://schemas.openxmlformats.org/drawingml/2006/main" name="5_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SoftPro Template_brand" id="{BE395B97-EA35-49E1-B5F7-A238D5ADFE54}" vid="{62C59630-919C-4E5C-B8AA-1943846787B2}"/>
    </a:ext>
  </a:extLst>
</a:theme>
</file>

<file path=ppt/theme/theme5.xml><?xml version="1.0" encoding="utf-8"?>
<a:theme xmlns:a="http://schemas.openxmlformats.org/drawingml/2006/main" name="4_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SoftPro Template_brand" id="{BE395B97-EA35-49E1-B5F7-A238D5ADFE54}" vid="{82645E26-8B9D-4D93-8B36-740B92C815A9}"/>
    </a:ext>
  </a:extLst>
</a:theme>
</file>

<file path=ppt/theme/theme6.xml><?xml version="1.0" encoding="utf-8"?>
<a:theme xmlns:a="http://schemas.openxmlformats.org/drawingml/2006/main" name="2_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SoftPro Template_brand" id="{BE395B97-EA35-49E1-B5F7-A238D5ADFE54}" vid="{6CC0487F-AFC1-4AE4-BBC1-B14902F1FA45}"/>
    </a:ext>
  </a:extLst>
</a:theme>
</file>

<file path=ppt/theme/theme7.xml><?xml version="1.0" encoding="utf-8"?>
<a:theme xmlns:a="http://schemas.openxmlformats.org/drawingml/2006/main" name="3_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SoftPro Template_brand" id="{BE395B97-EA35-49E1-B5F7-A238D5ADFE54}" vid="{EE7039B2-FA9C-45B0-93E2-8BFA34D9C6B2}"/>
    </a:ext>
  </a:extLst>
</a:theme>
</file>

<file path=ppt/theme/theme8.xml><?xml version="1.0" encoding="utf-8"?>
<a:theme xmlns:a="http://schemas.openxmlformats.org/drawingml/2006/main" name="2_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SoftPro Template_brand" id="{BE395B97-EA35-49E1-B5F7-A238D5ADFE54}" vid="{0859AA49-AA5A-463F-8C7B-D3272A0ECDE0}"/>
    </a:ext>
  </a:extLst>
</a:theme>
</file>

<file path=ppt/theme/theme9.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SoftPro Template_brandv2</Template>
  <TotalTime>204</TotalTime>
  <Words>89</Words>
  <Application>Microsoft Office PowerPoint</Application>
  <PresentationFormat>Widescreen</PresentationFormat>
  <Paragraphs>14</Paragraphs>
  <Slides>3</Slides>
  <Notes>0</Notes>
  <HiddenSlides>0</HiddenSlides>
  <MMClips>0</MMClips>
  <ScaleCrop>false</ScaleCrop>
  <HeadingPairs>
    <vt:vector size="6" baseType="variant">
      <vt:variant>
        <vt:lpstr>Fonts Used</vt:lpstr>
      </vt:variant>
      <vt:variant>
        <vt:i4>4</vt:i4>
      </vt:variant>
      <vt:variant>
        <vt:lpstr>Theme</vt:lpstr>
      </vt:variant>
      <vt:variant>
        <vt:i4>8</vt:i4>
      </vt:variant>
      <vt:variant>
        <vt:lpstr>Slide Titles</vt:lpstr>
      </vt:variant>
      <vt:variant>
        <vt:i4>3</vt:i4>
      </vt:variant>
    </vt:vector>
  </HeadingPairs>
  <TitlesOfParts>
    <vt:vector size="15" baseType="lpstr">
      <vt:lpstr>Arial</vt:lpstr>
      <vt:lpstr>Calibri</vt:lpstr>
      <vt:lpstr>Calibri Light</vt:lpstr>
      <vt:lpstr>Wingdings</vt:lpstr>
      <vt:lpstr>1_SoftPro template</vt:lpstr>
      <vt:lpstr>Custom Design</vt:lpstr>
      <vt:lpstr>1_Custom Design</vt:lpstr>
      <vt:lpstr>5_Custom Design</vt:lpstr>
      <vt:lpstr>4_Custom Design</vt:lpstr>
      <vt:lpstr>2_Custom Design</vt:lpstr>
      <vt:lpstr>3_Custom Design</vt:lpstr>
      <vt:lpstr>2_Office Theme</vt:lpstr>
      <vt:lpstr>Automation/Tasking</vt:lpstr>
      <vt:lpstr>Canceled Order</vt:lpstr>
      <vt:lpstr>PowerPoint Presentation</vt:lpstr>
    </vt:vector>
  </TitlesOfParts>
  <Company>SoftPro</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Name of the presentation</dc:title>
  <dc:creator>Ellen Crema</dc:creator>
  <cp:lastModifiedBy>Pearce, Katherine</cp:lastModifiedBy>
  <cp:revision>17</cp:revision>
  <cp:lastPrinted>2016-12-28T18:43:10Z</cp:lastPrinted>
  <dcterms:created xsi:type="dcterms:W3CDTF">2017-02-21T16:25:01Z</dcterms:created>
  <dcterms:modified xsi:type="dcterms:W3CDTF">2021-10-05T21:07:12Z</dcterms:modified>
</cp:coreProperties>
</file>